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7" r:id="rId4"/>
    <p:sldMasterId id="2147483835" r:id="rId5"/>
    <p:sldMasterId id="2147483977" r:id="rId6"/>
  </p:sldMasterIdLst>
  <p:notesMasterIdLst>
    <p:notesMasterId r:id="rId15"/>
  </p:notesMasterIdLst>
  <p:handoutMasterIdLst>
    <p:handoutMasterId r:id="rId16"/>
  </p:handoutMasterIdLst>
  <p:sldIdLst>
    <p:sldId id="679" r:id="rId7"/>
    <p:sldId id="446" r:id="rId8"/>
    <p:sldId id="439" r:id="rId9"/>
    <p:sldId id="733" r:id="rId10"/>
    <p:sldId id="707" r:id="rId11"/>
    <p:sldId id="736" r:id="rId12"/>
    <p:sldId id="737" r:id="rId13"/>
    <p:sldId id="735" r:id="rId14"/>
  </p:sldIdLst>
  <p:sldSz cx="12195175" cy="6859588"/>
  <p:notesSz cx="6797675" cy="9926638"/>
  <p:custDataLst>
    <p:tags r:id="rId17"/>
  </p:custDataLst>
  <p:defaultTextStyle>
    <a:defPPr>
      <a:defRPr lang="da-DK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lie Møller Christensen" initials="AMC" lastIdx="3" clrIdx="0">
    <p:extLst>
      <p:ext uri="{19B8F6BF-5375-455C-9EA6-DF929625EA0E}">
        <p15:presenceInfo xmlns:p15="http://schemas.microsoft.com/office/powerpoint/2012/main" userId="Amalie Møller Christen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000000"/>
    <a:srgbClr val="FD6925"/>
    <a:srgbClr val="56C02B"/>
    <a:srgbClr val="E5243B"/>
    <a:srgbClr val="19486A"/>
    <a:srgbClr val="00689D"/>
    <a:srgbClr val="0A97D9"/>
    <a:srgbClr val="3F7E44"/>
    <a:srgbClr val="BF8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3" dt="2026-10-07T13:37:22.869"/>
    <p1510:client id="{1A487FE5-34DE-9280-69D1-67315B335113}" v="21" dt="2026-10-07T15:00:17.449"/>
    <p1510:client id="{CDC3C7D1-3F22-4D01-021E-25EC4A404A33}" v="111" dt="2026-10-07T13:03:15.606"/>
    <p1510:client id="{F8FCA221-07A2-0104-D4C0-C4DB63FFEE0C}" v="2" dt="2026-10-07T17:40:11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7CE84F3-28C3-443E-9E96-99CF82512B78}" styleName="Mørkt layout 1 - Marker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1"/>
        <p:guide pos="384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kel Ottow" userId="S::mikott@onerm.dk::a5e1c37e-baf8-44fd-af84-285f5b15e5da" providerId="AD" clId="Web-{7B3994DA-75D1-3FD5-8D2A-EC75A26FEAFC}"/>
    <pc:docChg chg="addSld delSld modSld sldOrd addMainMaster modMainMaster">
      <pc:chgData name="Mikkel Ottow" userId="S::mikott@onerm.dk::a5e1c37e-baf8-44fd-af84-285f5b15e5da" providerId="AD" clId="Web-{7B3994DA-75D1-3FD5-8D2A-EC75A26FEAFC}" dt="2026-09-16T11:55:46.667" v="94"/>
      <pc:docMkLst>
        <pc:docMk/>
      </pc:docMkLst>
      <pc:sldChg chg="add">
        <pc:chgData name="Mikkel Ottow" userId="S::mikott@onerm.dk::a5e1c37e-baf8-44fd-af84-285f5b15e5da" providerId="AD" clId="Web-{7B3994DA-75D1-3FD5-8D2A-EC75A26FEAFC}" dt="2026-09-16T11:41:22.731" v="41"/>
        <pc:sldMkLst>
          <pc:docMk/>
          <pc:sldMk cId="3332756130" sldId="439"/>
        </pc:sldMkLst>
      </pc:sldChg>
      <pc:sldMasterChg chg="add addSldLayout">
        <pc:chgData name="Mikkel Ottow" userId="S::mikott@onerm.dk::a5e1c37e-baf8-44fd-af84-285f5b15e5da" providerId="AD" clId="Web-{7B3994DA-75D1-3FD5-8D2A-EC75A26FEAFC}" dt="2026-09-16T11:41:38.966" v="44"/>
        <pc:sldMasterMkLst>
          <pc:docMk/>
          <pc:sldMasterMk cId="1266691411" sldId="2147483835"/>
        </pc:sldMasterMkLst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229438446" sldId="2147483836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812952596" sldId="2147483837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453528699" sldId="2147483838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865483614" sldId="2147483839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148313250" sldId="2147483840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213364537" sldId="2147483842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577276172" sldId="2147483844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4144151096" sldId="2147483845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534553094" sldId="2147483846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303758142" sldId="2147483849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423163463" sldId="2147483850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615723986" sldId="2147483851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605639627" sldId="2147483852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748620033" sldId="2147483853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202206597" sldId="2147483854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882396903" sldId="2147483855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888879736" sldId="2147483856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717933104" sldId="2147483857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542954621" sldId="2147483859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746300629" sldId="2147483861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49177212" sldId="2147483862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327086770" sldId="2147483863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58064192" sldId="2147483864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4117081544" sldId="2147483865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883958023" sldId="2147483866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400661837" sldId="2147483867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138421016" sldId="2147483868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710064209" sldId="2147483940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699662831" sldId="2147483951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622804942" sldId="2147483953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075339536" sldId="2147483954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210903581" sldId="2147483955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981999058" sldId="2147483956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317007101" sldId="2147483957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978327103" sldId="2147483960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30286239" sldId="2147483961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903118561" sldId="2147483969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2189793897" sldId="2147483973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3014002697" sldId="2147483974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647376938" sldId="2147483975"/>
          </pc:sldLayoutMkLst>
        </pc:sldLayoutChg>
        <pc:sldLayoutChg chg="ad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1266691411" sldId="2147483835"/>
            <pc:sldLayoutMk cId="1550902423" sldId="2147483976"/>
          </pc:sldLayoutMkLst>
        </pc:sldLayoutChg>
      </pc:sldMasterChg>
      <pc:sldMasterChg chg="replId modSldLayout">
        <pc:chgData name="Mikkel Ottow" userId="S::mikott@onerm.dk::a5e1c37e-baf8-44fd-af84-285f5b15e5da" providerId="AD" clId="Web-{7B3994DA-75D1-3FD5-8D2A-EC75A26FEAFC}" dt="2026-09-16T11:41:38.966" v="44"/>
        <pc:sldMasterMkLst>
          <pc:docMk/>
          <pc:sldMasterMk cId="4160304995" sldId="2147484007"/>
        </pc:sldMasterMkLst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874690149" sldId="2147483984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164536171" sldId="2147483985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034385932" sldId="2147483986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038164044" sldId="2147483987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633961627" sldId="2147483988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65870408" sldId="2147483989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483631504" sldId="2147483990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005836563" sldId="2147483991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713122955" sldId="2147483992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800121279" sldId="2147483993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023454659" sldId="2147483994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558851313" sldId="2147483995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890177493" sldId="2147483996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318858452" sldId="2147483997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524582487" sldId="2147483998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285695858" sldId="2147483999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4166801808" sldId="2147484000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075175704" sldId="2147484001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930559378" sldId="2147484002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3970725210" sldId="2147484003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633279706" sldId="2147484004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4188144673" sldId="2147484008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886672442" sldId="2147484009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092917085" sldId="2147484010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1729124954" sldId="2147484011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430491632" sldId="2147484012"/>
          </pc:sldLayoutMkLst>
        </pc:sldLayoutChg>
        <pc:sldLayoutChg chg="replId">
          <pc:chgData name="Mikkel Ottow" userId="S::mikott@onerm.dk::a5e1c37e-baf8-44fd-af84-285f5b15e5da" providerId="AD" clId="Web-{7B3994DA-75D1-3FD5-8D2A-EC75A26FEAFC}" dt="2026-09-16T11:41:38.966" v="44"/>
          <pc:sldLayoutMkLst>
            <pc:docMk/>
            <pc:sldMasterMk cId="4160304995" sldId="2147484007"/>
            <pc:sldLayoutMk cId="2085756256" sldId="2147484013"/>
          </pc:sldLayoutMkLst>
        </pc:sldLayoutChg>
      </pc:sldMasterChg>
    </pc:docChg>
  </pc:docChgLst>
  <pc:docChgLst>
    <pc:chgData name="Mikkel Ottow" userId="S::mikott@onerm.dk::a5e1c37e-baf8-44fd-af84-285f5b15e5da" providerId="AD" clId="Web-{00000000-0000-0000-0000-000000000000}"/>
    <pc:docChg chg="addSld delSld modSld sldOrd addMainMaster modMainMaster">
      <pc:chgData name="Mikkel Ottow" userId="S::mikott@onerm.dk::a5e1c37e-baf8-44fd-af84-285f5b15e5da" providerId="AD" clId="Web-{00000000-0000-0000-0000-000000000000}" dt="2026-10-07T13:37:22.869" v="86"/>
      <pc:docMkLst>
        <pc:docMk/>
      </pc:docMkLst>
      <pc:sldChg chg="ord">
        <pc:chgData name="Mikkel Ottow" userId="S::mikott@onerm.dk::a5e1c37e-baf8-44fd-af84-285f5b15e5da" providerId="AD" clId="Web-{00000000-0000-0000-0000-000000000000}" dt="2026-10-07T13:34:36.660" v="84"/>
        <pc:sldMkLst>
          <pc:docMk/>
          <pc:sldMk cId="3562185870" sldId="269"/>
        </pc:sldMkLst>
      </pc:sldChg>
      <pc:sldChg chg="ord">
        <pc:chgData name="Mikkel Ottow" userId="S::mikott@onerm.dk::a5e1c37e-baf8-44fd-af84-285f5b15e5da" providerId="AD" clId="Web-{00000000-0000-0000-0000-000000000000}" dt="2026-10-07T13:34:23.644" v="83"/>
        <pc:sldMkLst>
          <pc:docMk/>
          <pc:sldMk cId="3332756130" sldId="439"/>
        </pc:sldMkLst>
      </pc:sldChg>
      <pc:sldChg chg="modSp add">
        <pc:chgData name="Mikkel Ottow" userId="S::mikott@onerm.dk::a5e1c37e-baf8-44fd-af84-285f5b15e5da" providerId="AD" clId="Web-{00000000-0000-0000-0000-000000000000}" dt="2026-10-07T13:19:20.380" v="81" actId="1076"/>
        <pc:sldMkLst>
          <pc:docMk/>
          <pc:sldMk cId="4112912702" sldId="446"/>
        </pc:sldMkLst>
        <pc:spChg chg="mod">
          <ac:chgData name="Mikkel Ottow" userId="S::mikott@onerm.dk::a5e1c37e-baf8-44fd-af84-285f5b15e5da" providerId="AD" clId="Web-{00000000-0000-0000-0000-000000000000}" dt="2026-10-07T13:19:20.380" v="81" actId="1076"/>
          <ac:spMkLst>
            <pc:docMk/>
            <pc:sldMk cId="4112912702" sldId="446"/>
            <ac:spMk id="4" creationId="{B1CE4261-1C6C-9270-ED80-7AC9AE58E6FB}"/>
          </ac:spMkLst>
        </pc:spChg>
      </pc:sldChg>
      <pc:sldChg chg="ord">
        <pc:chgData name="Mikkel Ottow" userId="S::mikott@onerm.dk::a5e1c37e-baf8-44fd-af84-285f5b15e5da" providerId="AD" clId="Web-{00000000-0000-0000-0000-000000000000}" dt="2026-10-07T13:37:22.869" v="86"/>
        <pc:sldMkLst>
          <pc:docMk/>
          <pc:sldMk cId="2723396542" sldId="471"/>
        </pc:sldMkLst>
      </pc:sldChg>
      <pc:sldChg chg="modSp del ord">
        <pc:chgData name="Mikkel Ottow" userId="S::mikott@onerm.dk::a5e1c37e-baf8-44fd-af84-285f5b15e5da" providerId="AD" clId="Web-{00000000-0000-0000-0000-000000000000}" dt="2026-10-07T13:13:22.181" v="60"/>
        <pc:sldMkLst>
          <pc:docMk/>
          <pc:sldMk cId="3355767660" sldId="472"/>
        </pc:sldMkLst>
        <pc:spChg chg="mod">
          <ac:chgData name="Mikkel Ottow" userId="S::mikott@onerm.dk::a5e1c37e-baf8-44fd-af84-285f5b15e5da" providerId="AD" clId="Web-{00000000-0000-0000-0000-000000000000}" dt="2026-10-07T13:07:10.872" v="9" actId="1076"/>
          <ac:spMkLst>
            <pc:docMk/>
            <pc:sldMk cId="3355767660" sldId="472"/>
            <ac:spMk id="2" creationId="{72F5DF70-D17A-688F-A856-AE8448D19013}"/>
          </ac:spMkLst>
        </pc:spChg>
      </pc:sldChg>
      <pc:sldChg chg="del">
        <pc:chgData name="Mikkel Ottow" userId="S::mikott@onerm.dk::a5e1c37e-baf8-44fd-af84-285f5b15e5da" providerId="AD" clId="Web-{00000000-0000-0000-0000-000000000000}" dt="2026-10-07T13:06:48.730" v="7"/>
        <pc:sldMkLst>
          <pc:docMk/>
          <pc:sldMk cId="1644515447" sldId="705"/>
        </pc:sldMkLst>
      </pc:sldChg>
      <pc:sldChg chg="del">
        <pc:chgData name="Mikkel Ottow" userId="S::mikott@onerm.dk::a5e1c37e-baf8-44fd-af84-285f5b15e5da" providerId="AD" clId="Web-{00000000-0000-0000-0000-000000000000}" dt="2026-10-07T13:07:20.497" v="10"/>
        <pc:sldMkLst>
          <pc:docMk/>
          <pc:sldMk cId="1169603945" sldId="706"/>
        </pc:sldMkLst>
      </pc:sldChg>
      <pc:sldChg chg="delSp">
        <pc:chgData name="Mikkel Ottow" userId="S::mikott@onerm.dk::a5e1c37e-baf8-44fd-af84-285f5b15e5da" providerId="AD" clId="Web-{00000000-0000-0000-0000-000000000000}" dt="2026-10-07T13:11:44.240" v="35"/>
        <pc:sldMkLst>
          <pc:docMk/>
          <pc:sldMk cId="2548803854" sldId="707"/>
        </pc:sldMkLst>
        <pc:spChg chg="del">
          <ac:chgData name="Mikkel Ottow" userId="S::mikott@onerm.dk::a5e1c37e-baf8-44fd-af84-285f5b15e5da" providerId="AD" clId="Web-{00000000-0000-0000-0000-000000000000}" dt="2026-10-07T13:11:44.240" v="35"/>
          <ac:spMkLst>
            <pc:docMk/>
            <pc:sldMk cId="2548803854" sldId="707"/>
            <ac:spMk id="4" creationId="{E1070D22-8535-502D-61B2-F40680F6E1EC}"/>
          </ac:spMkLst>
        </pc:spChg>
      </pc:sldChg>
      <pc:sldChg chg="del">
        <pc:chgData name="Mikkel Ottow" userId="S::mikott@onerm.dk::a5e1c37e-baf8-44fd-af84-285f5b15e5da" providerId="AD" clId="Web-{00000000-0000-0000-0000-000000000000}" dt="2026-10-07T13:06:29.948" v="5"/>
        <pc:sldMkLst>
          <pc:docMk/>
          <pc:sldMk cId="2149276611" sldId="731"/>
        </pc:sldMkLst>
      </pc:sldChg>
      <pc:sldChg chg="addSp delSp modSp add">
        <pc:chgData name="Mikkel Ottow" userId="S::mikott@onerm.dk::a5e1c37e-baf8-44fd-af84-285f5b15e5da" providerId="AD" clId="Web-{00000000-0000-0000-0000-000000000000}" dt="2026-10-07T13:06:14.182" v="4" actId="1076"/>
        <pc:sldMkLst>
          <pc:docMk/>
          <pc:sldMk cId="3327906357" sldId="732"/>
        </pc:sldMkLst>
        <pc:spChg chg="del">
          <ac:chgData name="Mikkel Ottow" userId="S::mikott@onerm.dk::a5e1c37e-baf8-44fd-af84-285f5b15e5da" providerId="AD" clId="Web-{00000000-0000-0000-0000-000000000000}" dt="2026-10-07T13:05:49.681" v="1"/>
          <ac:spMkLst>
            <pc:docMk/>
            <pc:sldMk cId="3327906357" sldId="732"/>
            <ac:spMk id="2" creationId="{15718648-C123-1131-808A-9CB5927B5F60}"/>
          </ac:spMkLst>
        </pc:spChg>
        <pc:spChg chg="mod">
          <ac:chgData name="Mikkel Ottow" userId="S::mikott@onerm.dk::a5e1c37e-baf8-44fd-af84-285f5b15e5da" providerId="AD" clId="Web-{00000000-0000-0000-0000-000000000000}" dt="2026-10-07T13:06:14.182" v="4" actId="1076"/>
          <ac:spMkLst>
            <pc:docMk/>
            <pc:sldMk cId="3327906357" sldId="732"/>
            <ac:spMk id="3" creationId="{7DB5D5CC-F34E-6195-7CCB-BE3244D312C0}"/>
          </ac:spMkLst>
        </pc:spChg>
        <pc:spChg chg="add del mod">
          <ac:chgData name="Mikkel Ottow" userId="S::mikott@onerm.dk::a5e1c37e-baf8-44fd-af84-285f5b15e5da" providerId="AD" clId="Web-{00000000-0000-0000-0000-000000000000}" dt="2026-10-07T13:05:55.572" v="2"/>
          <ac:spMkLst>
            <pc:docMk/>
            <pc:sldMk cId="3327906357" sldId="732"/>
            <ac:spMk id="6" creationId="{68C5A63C-E9A7-DA6D-9299-3C5BEEA9419D}"/>
          </ac:spMkLst>
        </pc:spChg>
      </pc:sldChg>
      <pc:sldChg chg="modSp new ord">
        <pc:chgData name="Mikkel Ottow" userId="S::mikott@onerm.dk::a5e1c37e-baf8-44fd-af84-285f5b15e5da" providerId="AD" clId="Web-{00000000-0000-0000-0000-000000000000}" dt="2026-10-07T13:37:12.837" v="85"/>
        <pc:sldMkLst>
          <pc:docMk/>
          <pc:sldMk cId="1183330240" sldId="733"/>
        </pc:sldMkLst>
        <pc:spChg chg="mod">
          <ac:chgData name="Mikkel Ottow" userId="S::mikott@onerm.dk::a5e1c37e-baf8-44fd-af84-285f5b15e5da" providerId="AD" clId="Web-{00000000-0000-0000-0000-000000000000}" dt="2026-10-07T13:13:09.368" v="58" actId="20577"/>
          <ac:spMkLst>
            <pc:docMk/>
            <pc:sldMk cId="1183330240" sldId="733"/>
            <ac:spMk id="2" creationId="{57289D8B-9A11-BA1E-BC81-EEB8D3794F4A}"/>
          </ac:spMkLst>
        </pc:spChg>
        <pc:spChg chg="mod">
          <ac:chgData name="Mikkel Ottow" userId="S::mikott@onerm.dk::a5e1c37e-baf8-44fd-af84-285f5b15e5da" providerId="AD" clId="Web-{00000000-0000-0000-0000-000000000000}" dt="2026-10-07T13:13:06.915" v="56" actId="20577"/>
          <ac:spMkLst>
            <pc:docMk/>
            <pc:sldMk cId="1183330240" sldId="733"/>
            <ac:spMk id="3" creationId="{0073CDBC-272B-F7AC-CE80-ABC0F6A614C5}"/>
          </ac:spMkLst>
        </pc:spChg>
      </pc:sldChg>
      <pc:sldChg chg="add del">
        <pc:chgData name="Mikkel Ottow" userId="S::mikott@onerm.dk::a5e1c37e-baf8-44fd-af84-285f5b15e5da" providerId="AD" clId="Web-{00000000-0000-0000-0000-000000000000}" dt="2026-10-07T13:18:07.299" v="75"/>
        <pc:sldMkLst>
          <pc:docMk/>
          <pc:sldMk cId="162817849" sldId="734"/>
        </pc:sldMkLst>
      </pc:sldChg>
      <pc:sldChg chg="addSp delSp new">
        <pc:chgData name="Mikkel Ottow" userId="S::mikott@onerm.dk::a5e1c37e-baf8-44fd-af84-285f5b15e5da" providerId="AD" clId="Web-{00000000-0000-0000-0000-000000000000}" dt="2026-10-07T13:17:27.345" v="74"/>
        <pc:sldMkLst>
          <pc:docMk/>
          <pc:sldMk cId="1452630910" sldId="735"/>
        </pc:sldMkLst>
        <pc:spChg chg="del">
          <ac:chgData name="Mikkel Ottow" userId="S::mikott@onerm.dk::a5e1c37e-baf8-44fd-af84-285f5b15e5da" providerId="AD" clId="Web-{00000000-0000-0000-0000-000000000000}" dt="2026-10-07T13:17:00.610" v="72"/>
          <ac:spMkLst>
            <pc:docMk/>
            <pc:sldMk cId="1452630910" sldId="735"/>
            <ac:spMk id="2" creationId="{F2F918C3-0207-C7DF-DF54-E81836DF0589}"/>
          </ac:spMkLst>
        </pc:spChg>
        <pc:spChg chg="del">
          <ac:chgData name="Mikkel Ottow" userId="S::mikott@onerm.dk::a5e1c37e-baf8-44fd-af84-285f5b15e5da" providerId="AD" clId="Web-{00000000-0000-0000-0000-000000000000}" dt="2026-10-07T13:16:46.422" v="70"/>
          <ac:spMkLst>
            <pc:docMk/>
            <pc:sldMk cId="1452630910" sldId="735"/>
            <ac:spMk id="3" creationId="{661103BA-F42E-7BD9-1A23-F36CE000265B}"/>
          </ac:spMkLst>
        </pc:spChg>
        <pc:spChg chg="add">
          <ac:chgData name="Mikkel Ottow" userId="S::mikott@onerm.dk::a5e1c37e-baf8-44fd-af84-285f5b15e5da" providerId="AD" clId="Web-{00000000-0000-0000-0000-000000000000}" dt="2026-10-07T13:16:48.344" v="71"/>
          <ac:spMkLst>
            <pc:docMk/>
            <pc:sldMk cId="1452630910" sldId="735"/>
            <ac:spMk id="4" creationId="{C08B397A-8554-3B6B-417A-4136F8158E04}"/>
          </ac:spMkLst>
        </pc:spChg>
        <pc:spChg chg="add">
          <ac:chgData name="Mikkel Ottow" userId="S::mikott@onerm.dk::a5e1c37e-baf8-44fd-af84-285f5b15e5da" providerId="AD" clId="Web-{00000000-0000-0000-0000-000000000000}" dt="2026-10-07T13:17:17.157" v="73"/>
          <ac:spMkLst>
            <pc:docMk/>
            <pc:sldMk cId="1452630910" sldId="735"/>
            <ac:spMk id="5" creationId="{D092D16D-27E2-B409-CCE8-79E5448C779B}"/>
          </ac:spMkLst>
        </pc:spChg>
        <pc:spChg chg="add">
          <ac:chgData name="Mikkel Ottow" userId="S::mikott@onerm.dk::a5e1c37e-baf8-44fd-af84-285f5b15e5da" providerId="AD" clId="Web-{00000000-0000-0000-0000-000000000000}" dt="2026-10-07T13:17:27.345" v="74"/>
          <ac:spMkLst>
            <pc:docMk/>
            <pc:sldMk cId="1452630910" sldId="735"/>
            <ac:spMk id="6" creationId="{5F3CFE61-08BF-0B6A-D8DA-21DE02B4ABC3}"/>
          </ac:spMkLst>
        </pc:spChg>
      </pc:sldChg>
      <pc:sldMasterChg chg="add addSldLayout modSldLayout">
        <pc:chgData name="Mikkel Ottow" userId="S::mikott@onerm.dk::a5e1c37e-baf8-44fd-af84-285f5b15e5da" providerId="AD" clId="Web-{00000000-0000-0000-0000-000000000000}" dt="2026-10-07T13:05:32.634" v="0"/>
        <pc:sldMasterMkLst>
          <pc:docMk/>
          <pc:sldMasterMk cId="3443429017" sldId="2147483977"/>
        </pc:sldMasterMkLst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4148680501" sldId="2147483649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2213572339" sldId="2147483650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2566351542" sldId="2147483651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1125356109" sldId="2147483656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973658485" sldId="2147483658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565104926" sldId="2147483659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238542575" sldId="2147483660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690621887" sldId="2147483661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2417913377" sldId="2147483662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396119843" sldId="2147483663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2688259213" sldId="2147483665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416141574" sldId="2147483978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1939322518" sldId="2147483979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344951161" sldId="2147483980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3726738663" sldId="2147483981"/>
          </pc:sldLayoutMkLst>
        </pc:sldLayoutChg>
        <pc:sldLayoutChg chg="ad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1580666726" sldId="2147483982"/>
          </pc:sldLayoutMkLst>
        </pc:sldLayoutChg>
        <pc:sldLayoutChg chg="add mo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3443429017" sldId="2147483977"/>
            <pc:sldLayoutMk cId="1636104149" sldId="2147483983"/>
          </pc:sldLayoutMkLst>
        </pc:sldLayoutChg>
      </pc:sldMasterChg>
      <pc:sldMasterChg chg="replId addSldLayout modSldLayout">
        <pc:chgData name="Mikkel Ottow" userId="S::mikott@onerm.dk::a5e1c37e-baf8-44fd-af84-285f5b15e5da" providerId="AD" clId="Web-{00000000-0000-0000-0000-000000000000}" dt="2026-10-07T13:18:36.660" v="76"/>
        <pc:sldMasterMkLst>
          <pc:docMk/>
          <pc:sldMasterMk cId="4160304995" sldId="2147484007"/>
        </pc:sldMasterMkLst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4188144673" sldId="2147484008"/>
          </pc:sldLayoutMkLst>
        </pc:sldLayoutChg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886672442" sldId="2147484009"/>
          </pc:sldLayoutMkLst>
        </pc:sldLayoutChg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1092917085" sldId="2147484010"/>
          </pc:sldLayoutMkLst>
        </pc:sldLayoutChg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1729124954" sldId="2147484011"/>
          </pc:sldLayoutMkLst>
        </pc:sldLayoutChg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2430491632" sldId="2147484012"/>
          </pc:sldLayoutMkLst>
        </pc:sldLayoutChg>
        <pc:sldLayoutChg chg="replId">
          <pc:chgData name="Mikkel Ottow" userId="S::mikott@onerm.dk::a5e1c37e-baf8-44fd-af84-285f5b15e5da" providerId="AD" clId="Web-{00000000-0000-0000-0000-000000000000}" dt="2026-10-07T13:05:32.634" v="0"/>
          <pc:sldLayoutMkLst>
            <pc:docMk/>
            <pc:sldMasterMk cId="4160304995" sldId="2147484007"/>
            <pc:sldLayoutMk cId="2085756256" sldId="2147484013"/>
          </pc:sldLayoutMkLst>
        </pc:sldLayoutChg>
        <pc:sldLayoutChg chg="add">
          <pc:chgData name="Mikkel Ottow" userId="S::mikott@onerm.dk::a5e1c37e-baf8-44fd-af84-285f5b15e5da" providerId="AD" clId="Web-{00000000-0000-0000-0000-000000000000}" dt="2026-10-07T13:18:36.660" v="76"/>
          <pc:sldLayoutMkLst>
            <pc:docMk/>
            <pc:sldMasterMk cId="4160304995" sldId="2147484007"/>
            <pc:sldLayoutMk cId="1659924433" sldId="2147484014"/>
          </pc:sldLayoutMkLst>
        </pc:sldLayoutChg>
      </pc:sldMasterChg>
    </pc:docChg>
  </pc:docChgLst>
  <pc:docChgLst>
    <pc:chgData name="Mikkel Ottow" userId="S::mikott@onerm.dk::a5e1c37e-baf8-44fd-af84-285f5b15e5da" providerId="AD" clId="Web-{F8FCA221-07A2-0104-D4C0-C4DB63FFEE0C}"/>
    <pc:docChg chg="delSld sldOrd">
      <pc:chgData name="Mikkel Ottow" userId="S::mikott@onerm.dk::a5e1c37e-baf8-44fd-af84-285f5b15e5da" providerId="AD" clId="Web-{F8FCA221-07A2-0104-D4C0-C4DB63FFEE0C}" dt="2026-10-07T17:40:11.765" v="1"/>
      <pc:docMkLst>
        <pc:docMk/>
      </pc:docMkLst>
      <pc:sldChg chg="del">
        <pc:chgData name="Mikkel Ottow" userId="S::mikott@onerm.dk::a5e1c37e-baf8-44fd-af84-285f5b15e5da" providerId="AD" clId="Web-{F8FCA221-07A2-0104-D4C0-C4DB63FFEE0C}" dt="2026-10-07T17:40:11.765" v="1"/>
        <pc:sldMkLst>
          <pc:docMk/>
          <pc:sldMk cId="3562185870" sldId="269"/>
        </pc:sldMkLst>
      </pc:sldChg>
      <pc:sldChg chg="ord">
        <pc:chgData name="Mikkel Ottow" userId="S::mikott@onerm.dk::a5e1c37e-baf8-44fd-af84-285f5b15e5da" providerId="AD" clId="Web-{F8FCA221-07A2-0104-D4C0-C4DB63FFEE0C}" dt="2026-10-07T17:39:29.764" v="0"/>
        <pc:sldMkLst>
          <pc:docMk/>
          <pc:sldMk cId="4112912702" sldId="446"/>
        </pc:sldMkLst>
      </pc:sldChg>
    </pc:docChg>
  </pc:docChgLst>
  <pc:docChgLst>
    <pc:chgData name="Mikkel Ottow" userId="S::mikott@onerm.dk::a5e1c37e-baf8-44fd-af84-285f5b15e5da" providerId="AD" clId="Web-{1A487FE5-34DE-9280-69D1-67315B335113}"/>
    <pc:docChg chg="addSld delSld modSld sldOrd">
      <pc:chgData name="Mikkel Ottow" userId="S::mikott@onerm.dk::a5e1c37e-baf8-44fd-af84-285f5b15e5da" providerId="AD" clId="Web-{1A487FE5-34DE-9280-69D1-67315B335113}" dt="2026-10-07T15:00:17.449" v="21"/>
      <pc:docMkLst>
        <pc:docMk/>
      </pc:docMkLst>
      <pc:sldChg chg="add del">
        <pc:chgData name="Mikkel Ottow" userId="S::mikott@onerm.dk::a5e1c37e-baf8-44fd-af84-285f5b15e5da" providerId="AD" clId="Web-{1A487FE5-34DE-9280-69D1-67315B335113}" dt="2026-10-07T14:56:41.254" v="19"/>
        <pc:sldMkLst>
          <pc:docMk/>
          <pc:sldMk cId="3562185870" sldId="269"/>
        </pc:sldMkLst>
      </pc:sldChg>
      <pc:sldChg chg="add del">
        <pc:chgData name="Mikkel Ottow" userId="S::mikott@onerm.dk::a5e1c37e-baf8-44fd-af84-285f5b15e5da" providerId="AD" clId="Web-{1A487FE5-34DE-9280-69D1-67315B335113}" dt="2026-10-07T14:53:40.028" v="11"/>
        <pc:sldMkLst>
          <pc:docMk/>
          <pc:sldMk cId="4112912702" sldId="446"/>
        </pc:sldMkLst>
      </pc:sldChg>
      <pc:sldChg chg="del">
        <pc:chgData name="Mikkel Ottow" userId="S::mikott@onerm.dk::a5e1c37e-baf8-44fd-af84-285f5b15e5da" providerId="AD" clId="Web-{1A487FE5-34DE-9280-69D1-67315B335113}" dt="2026-10-07T13:46:01.916" v="4"/>
        <pc:sldMkLst>
          <pc:docMk/>
          <pc:sldMk cId="2723396542" sldId="471"/>
        </pc:sldMkLst>
      </pc:sldChg>
      <pc:sldChg chg="addSp delSp modSp">
        <pc:chgData name="Mikkel Ottow" userId="S::mikott@onerm.dk::a5e1c37e-baf8-44fd-af84-285f5b15e5da" providerId="AD" clId="Web-{1A487FE5-34DE-9280-69D1-67315B335113}" dt="2026-10-07T14:59:07.978" v="20"/>
        <pc:sldMkLst>
          <pc:docMk/>
          <pc:sldMk cId="2548803854" sldId="707"/>
        </pc:sldMkLst>
        <pc:picChg chg="add mod">
          <ac:chgData name="Mikkel Ottow" userId="S::mikott@onerm.dk::a5e1c37e-baf8-44fd-af84-285f5b15e5da" providerId="AD" clId="Web-{1A487FE5-34DE-9280-69D1-67315B335113}" dt="2026-10-07T14:59:07.978" v="20"/>
          <ac:picMkLst>
            <pc:docMk/>
            <pc:sldMk cId="2548803854" sldId="707"/>
            <ac:picMk id="2" creationId="{39800EBD-84F3-992C-0764-1D32DF77900A}"/>
          </ac:picMkLst>
        </pc:picChg>
        <pc:picChg chg="add del mod">
          <ac:chgData name="Mikkel Ottow" userId="S::mikott@onerm.dk::a5e1c37e-baf8-44fd-af84-285f5b15e5da" providerId="AD" clId="Web-{1A487FE5-34DE-9280-69D1-67315B335113}" dt="2026-10-07T13:44:59.727" v="1"/>
          <ac:picMkLst>
            <pc:docMk/>
            <pc:sldMk cId="2548803854" sldId="707"/>
            <ac:picMk id="2" creationId="{49ACE461-C14E-6E87-EB52-D6B1BE1CEF81}"/>
          </ac:picMkLst>
        </pc:picChg>
      </pc:sldChg>
      <pc:sldChg chg="addSp delSp modSp del ord">
        <pc:chgData name="Mikkel Ottow" userId="S::mikott@onerm.dk::a5e1c37e-baf8-44fd-af84-285f5b15e5da" providerId="AD" clId="Web-{1A487FE5-34DE-9280-69D1-67315B335113}" dt="2026-10-07T15:00:17.449" v="21"/>
        <pc:sldMkLst>
          <pc:docMk/>
          <pc:sldMk cId="3327906357" sldId="732"/>
        </pc:sldMkLst>
        <pc:spChg chg="mod">
          <ac:chgData name="Mikkel Ottow" userId="S::mikott@onerm.dk::a5e1c37e-baf8-44fd-af84-285f5b15e5da" providerId="AD" clId="Web-{1A487FE5-34DE-9280-69D1-67315B335113}" dt="2026-10-07T13:48:32.749" v="8" actId="20577"/>
          <ac:spMkLst>
            <pc:docMk/>
            <pc:sldMk cId="3327906357" sldId="732"/>
            <ac:spMk id="3" creationId="{7DB5D5CC-F34E-6195-7CCB-BE3244D312C0}"/>
          </ac:spMkLst>
        </pc:spChg>
        <pc:picChg chg="add del mod">
          <ac:chgData name="Mikkel Ottow" userId="S::mikott@onerm.dk::a5e1c37e-baf8-44fd-af84-285f5b15e5da" providerId="AD" clId="Web-{1A487FE5-34DE-9280-69D1-67315B335113}" dt="2026-10-07T14:55:26.610" v="13"/>
          <ac:picMkLst>
            <pc:docMk/>
            <pc:sldMk cId="3327906357" sldId="732"/>
            <ac:picMk id="2" creationId="{09C15C83-4ECA-2D33-5E8E-7AFE6E809A32}"/>
          </ac:picMkLst>
        </pc:picChg>
      </pc:sldChg>
      <pc:sldChg chg="ord">
        <pc:chgData name="Mikkel Ottow" userId="S::mikott@onerm.dk::a5e1c37e-baf8-44fd-af84-285f5b15e5da" providerId="AD" clId="Web-{1A487FE5-34DE-9280-69D1-67315B335113}" dt="2026-10-07T13:48:52.641" v="9"/>
        <pc:sldMkLst>
          <pc:docMk/>
          <pc:sldMk cId="1183330240" sldId="733"/>
        </pc:sldMkLst>
      </pc:sldChg>
      <pc:sldChg chg="addSp modSp new">
        <pc:chgData name="Mikkel Ottow" userId="S::mikott@onerm.dk::a5e1c37e-baf8-44fd-af84-285f5b15e5da" providerId="AD" clId="Web-{1A487FE5-34DE-9280-69D1-67315B335113}" dt="2026-10-07T13:45:17.556" v="3"/>
        <pc:sldMkLst>
          <pc:docMk/>
          <pc:sldMk cId="3224632505" sldId="736"/>
        </pc:sldMkLst>
        <pc:picChg chg="add mod">
          <ac:chgData name="Mikkel Ottow" userId="S::mikott@onerm.dk::a5e1c37e-baf8-44fd-af84-285f5b15e5da" providerId="AD" clId="Web-{1A487FE5-34DE-9280-69D1-67315B335113}" dt="2026-10-07T13:45:17.556" v="3"/>
          <ac:picMkLst>
            <pc:docMk/>
            <pc:sldMk cId="3224632505" sldId="736"/>
            <ac:picMk id="3" creationId="{145F0150-F198-7B1A-B613-9028B8BFC92C}"/>
          </ac:picMkLst>
        </pc:picChg>
      </pc:sldChg>
      <pc:sldChg chg="addSp delSp modSp new mod modClrScheme chgLayout">
        <pc:chgData name="Mikkel Ottow" userId="S::mikott@onerm.dk::a5e1c37e-baf8-44fd-af84-285f5b15e5da" providerId="AD" clId="Web-{1A487FE5-34DE-9280-69D1-67315B335113}" dt="2026-10-07T14:55:49.642" v="16"/>
        <pc:sldMkLst>
          <pc:docMk/>
          <pc:sldMk cId="456333213" sldId="737"/>
        </pc:sldMkLst>
        <pc:spChg chg="del">
          <ac:chgData name="Mikkel Ottow" userId="S::mikott@onerm.dk::a5e1c37e-baf8-44fd-af84-285f5b15e5da" providerId="AD" clId="Web-{1A487FE5-34DE-9280-69D1-67315B335113}" dt="2026-10-07T14:55:49.642" v="16"/>
          <ac:spMkLst>
            <pc:docMk/>
            <pc:sldMk cId="456333213" sldId="737"/>
            <ac:spMk id="2" creationId="{054B26C5-F045-0BD6-5C09-1A17FDBB5F36}"/>
          </ac:spMkLst>
        </pc:spChg>
        <pc:spChg chg="del">
          <ac:chgData name="Mikkel Ottow" userId="S::mikott@onerm.dk::a5e1c37e-baf8-44fd-af84-285f5b15e5da" providerId="AD" clId="Web-{1A487FE5-34DE-9280-69D1-67315B335113}" dt="2026-10-07T14:55:45.611" v="15"/>
          <ac:spMkLst>
            <pc:docMk/>
            <pc:sldMk cId="456333213" sldId="737"/>
            <ac:spMk id="3" creationId="{56EE76BD-A1F6-D9FA-0898-33670EEC3EDB}"/>
          </ac:spMkLst>
        </pc:spChg>
        <pc:picChg chg="add mod ord">
          <ac:chgData name="Mikkel Ottow" userId="S::mikott@onerm.dk::a5e1c37e-baf8-44fd-af84-285f5b15e5da" providerId="AD" clId="Web-{1A487FE5-34DE-9280-69D1-67315B335113}" dt="2026-10-07T14:55:49.642" v="16"/>
          <ac:picMkLst>
            <pc:docMk/>
            <pc:sldMk cId="456333213" sldId="737"/>
            <ac:picMk id="4" creationId="{BDDD24C9-2E1F-140C-05BE-96A7E2D865A7}"/>
          </ac:picMkLst>
        </pc:picChg>
      </pc:sldChg>
    </pc:docChg>
  </pc:docChgLst>
  <pc:docChgLst>
    <pc:chgData name="Mikkel Ottow" userId="S::mikott@onerm.dk::a5e1c37e-baf8-44fd-af84-285f5b15e5da" providerId="AD" clId="Web-{5A3971F9-532F-704F-8C0C-943656D949EA}"/>
    <pc:docChg chg="addSld delSld modSld">
      <pc:chgData name="Mikkel Ottow" userId="S::mikott@onerm.dk::a5e1c37e-baf8-44fd-af84-285f5b15e5da" providerId="AD" clId="Web-{5A3971F9-532F-704F-8C0C-943656D949EA}" dt="2026-09-18T07:40:49.216" v="25" actId="20577"/>
      <pc:docMkLst>
        <pc:docMk/>
      </pc:docMkLst>
      <pc:sldChg chg="addSp delSp modSp add del">
        <pc:chgData name="Mikkel Ottow" userId="S::mikott@onerm.dk::a5e1c37e-baf8-44fd-af84-285f5b15e5da" providerId="AD" clId="Web-{5A3971F9-532F-704F-8C0C-943656D949EA}" dt="2026-09-18T07:35:50.557" v="12"/>
        <pc:sldMkLst>
          <pc:docMk/>
          <pc:sldMk cId="3562185870" sldId="269"/>
        </pc:sldMkLst>
      </pc:sldChg>
    </pc:docChg>
  </pc:docChgLst>
  <pc:docChgLst>
    <pc:chgData name="Mikkel Ottow" userId="S::mikott@onerm.dk::a5e1c37e-baf8-44fd-af84-285f5b15e5da" providerId="AD" clId="Web-{CDC3C7D1-3F22-4D01-021E-25EC4A404A33}"/>
    <pc:docChg chg="addSld delSld modSld sldOrd addMainMaster delMainMaster modMainMaster">
      <pc:chgData name="Mikkel Ottow" userId="S::mikott@onerm.dk::a5e1c37e-baf8-44fd-af84-285f5b15e5da" providerId="AD" clId="Web-{CDC3C7D1-3F22-4D01-021E-25EC4A404A33}" dt="2026-10-07T13:03:15.606" v="111" actId="1076"/>
      <pc:docMkLst>
        <pc:docMk/>
      </pc:docMkLst>
      <pc:sldChg chg="modSp del">
        <pc:chgData name="Mikkel Ottow" userId="S::mikott@onerm.dk::a5e1c37e-baf8-44fd-af84-285f5b15e5da" providerId="AD" clId="Web-{CDC3C7D1-3F22-4D01-021E-25EC4A404A33}" dt="2026-10-07T12:53:59.465" v="63"/>
        <pc:sldMkLst>
          <pc:docMk/>
          <pc:sldMk cId="62841189" sldId="409"/>
        </pc:sldMkLst>
        <pc:spChg chg="mod">
          <ac:chgData name="Mikkel Ottow" userId="S::mikott@onerm.dk::a5e1c37e-baf8-44fd-af84-285f5b15e5da" providerId="AD" clId="Web-{CDC3C7D1-3F22-4D01-021E-25EC4A404A33}" dt="2026-10-07T12:43:37.429" v="53" actId="1076"/>
          <ac:spMkLst>
            <pc:docMk/>
            <pc:sldMk cId="62841189" sldId="409"/>
            <ac:spMk id="4" creationId="{00000000-0000-0000-0000-000000000000}"/>
          </ac:spMkLst>
        </pc:spChg>
      </pc:sldChg>
      <pc:sldChg chg="delSp modSp">
        <pc:chgData name="Mikkel Ottow" userId="S::mikott@onerm.dk::a5e1c37e-baf8-44fd-af84-285f5b15e5da" providerId="AD" clId="Web-{CDC3C7D1-3F22-4D01-021E-25EC4A404A33}" dt="2026-10-07T12:46:27.283" v="59" actId="1076"/>
        <pc:sldMkLst>
          <pc:docMk/>
          <pc:sldMk cId="3355767660" sldId="472"/>
        </pc:sldMkLst>
        <pc:spChg chg="mod">
          <ac:chgData name="Mikkel Ottow" userId="S::mikott@onerm.dk::a5e1c37e-baf8-44fd-af84-285f5b15e5da" providerId="AD" clId="Web-{CDC3C7D1-3F22-4D01-021E-25EC4A404A33}" dt="2026-10-07T12:46:27.283" v="59" actId="1076"/>
          <ac:spMkLst>
            <pc:docMk/>
            <pc:sldMk cId="3355767660" sldId="472"/>
            <ac:spMk id="2" creationId="{72F5DF70-D17A-688F-A856-AE8448D19013}"/>
          </ac:spMkLst>
        </pc:spChg>
        <pc:spChg chg="del mod">
          <ac:chgData name="Mikkel Ottow" userId="S::mikott@onerm.dk::a5e1c37e-baf8-44fd-af84-285f5b15e5da" providerId="AD" clId="Web-{CDC3C7D1-3F22-4D01-021E-25EC4A404A33}" dt="2026-10-07T12:46:10.063" v="56"/>
          <ac:spMkLst>
            <pc:docMk/>
            <pc:sldMk cId="3355767660" sldId="472"/>
            <ac:spMk id="3" creationId="{77266938-776E-4703-3B94-A7AE90F47FB0}"/>
          </ac:spMkLst>
        </pc:spChg>
      </pc:sldChg>
      <pc:sldChg chg="del">
        <pc:chgData name="Mikkel Ottow" userId="S::mikott@onerm.dk::a5e1c37e-baf8-44fd-af84-285f5b15e5da" providerId="AD" clId="Web-{CDC3C7D1-3F22-4D01-021E-25EC4A404A33}" dt="2026-10-07T12:41:59.205" v="1"/>
        <pc:sldMkLst>
          <pc:docMk/>
          <pc:sldMk cId="206434284" sldId="473"/>
        </pc:sldMkLst>
      </pc:sldChg>
      <pc:sldChg chg="addSp delSp modSp add">
        <pc:chgData name="Mikkel Ottow" userId="S::mikott@onerm.dk::a5e1c37e-baf8-44fd-af84-285f5b15e5da" providerId="AD" clId="Web-{CDC3C7D1-3F22-4D01-021E-25EC4A404A33}" dt="2026-10-07T12:57:24.383" v="105" actId="20577"/>
        <pc:sldMkLst>
          <pc:docMk/>
          <pc:sldMk cId="1071740957" sldId="679"/>
        </pc:sldMkLst>
        <pc:spChg chg="mod">
          <ac:chgData name="Mikkel Ottow" userId="S::mikott@onerm.dk::a5e1c37e-baf8-44fd-af84-285f5b15e5da" providerId="AD" clId="Web-{CDC3C7D1-3F22-4D01-021E-25EC4A404A33}" dt="2026-10-07T12:57:24.383" v="105" actId="20577"/>
          <ac:spMkLst>
            <pc:docMk/>
            <pc:sldMk cId="1071740957" sldId="679"/>
            <ac:spMk id="2" creationId="{D095C016-89BA-71E6-0A2F-F77304EEAF9C}"/>
          </ac:spMkLst>
        </pc:spChg>
        <pc:spChg chg="del mod">
          <ac:chgData name="Mikkel Ottow" userId="S::mikott@onerm.dk::a5e1c37e-baf8-44fd-af84-285f5b15e5da" providerId="AD" clId="Web-{CDC3C7D1-3F22-4D01-021E-25EC4A404A33}" dt="2026-10-07T12:55:29.392" v="86"/>
          <ac:spMkLst>
            <pc:docMk/>
            <pc:sldMk cId="1071740957" sldId="679"/>
            <ac:spMk id="3" creationId="{5440D97B-1F49-7C69-0E81-53BD0A0CD0BC}"/>
          </ac:spMkLst>
        </pc:spChg>
        <pc:spChg chg="add del mod">
          <ac:chgData name="Mikkel Ottow" userId="S::mikott@onerm.dk::a5e1c37e-baf8-44fd-af84-285f5b15e5da" providerId="AD" clId="Web-{CDC3C7D1-3F22-4D01-021E-25EC4A404A33}" dt="2026-10-07T12:56:04.535" v="92"/>
          <ac:spMkLst>
            <pc:docMk/>
            <pc:sldMk cId="1071740957" sldId="679"/>
            <ac:spMk id="8" creationId="{553B3BDF-16B7-2FA9-A868-6CB177550E50}"/>
          </ac:spMkLst>
        </pc:spChg>
      </pc:sldChg>
      <pc:sldChg chg="ord">
        <pc:chgData name="Mikkel Ottow" userId="S::mikott@onerm.dk::a5e1c37e-baf8-44fd-af84-285f5b15e5da" providerId="AD" clId="Web-{CDC3C7D1-3F22-4D01-021E-25EC4A404A33}" dt="2026-10-07T12:42:10.377" v="2"/>
        <pc:sldMkLst>
          <pc:docMk/>
          <pc:sldMk cId="1644515447" sldId="705"/>
        </pc:sldMkLst>
      </pc:sldChg>
      <pc:sldChg chg="add">
        <pc:chgData name="Mikkel Ottow" userId="S::mikott@onerm.dk::a5e1c37e-baf8-44fd-af84-285f5b15e5da" providerId="AD" clId="Web-{CDC3C7D1-3F22-4D01-021E-25EC4A404A33}" dt="2026-10-07T12:53:33.588" v="61"/>
        <pc:sldMkLst>
          <pc:docMk/>
          <pc:sldMk cId="2548803854" sldId="707"/>
        </pc:sldMkLst>
      </pc:sldChg>
      <pc:sldChg chg="del">
        <pc:chgData name="Mikkel Ottow" userId="S::mikott@onerm.dk::a5e1c37e-baf8-44fd-af84-285f5b15e5da" providerId="AD" clId="Web-{CDC3C7D1-3F22-4D01-021E-25EC4A404A33}" dt="2026-10-07T12:41:55.392" v="0"/>
        <pc:sldMkLst>
          <pc:docMk/>
          <pc:sldMk cId="4078213031" sldId="707"/>
        </pc:sldMkLst>
      </pc:sldChg>
      <pc:sldChg chg="modSp add">
        <pc:chgData name="Mikkel Ottow" userId="S::mikott@onerm.dk::a5e1c37e-baf8-44fd-af84-285f5b15e5da" providerId="AD" clId="Web-{CDC3C7D1-3F22-4D01-021E-25EC4A404A33}" dt="2026-10-07T13:03:15.606" v="111" actId="1076"/>
        <pc:sldMkLst>
          <pc:docMk/>
          <pc:sldMk cId="2149276611" sldId="731"/>
        </pc:sldMkLst>
        <pc:spChg chg="mod">
          <ac:chgData name="Mikkel Ottow" userId="S::mikott@onerm.dk::a5e1c37e-baf8-44fd-af84-285f5b15e5da" providerId="AD" clId="Web-{CDC3C7D1-3F22-4D01-021E-25EC4A404A33}" dt="2026-10-07T13:03:15.606" v="111" actId="1076"/>
          <ac:spMkLst>
            <pc:docMk/>
            <pc:sldMk cId="2149276611" sldId="731"/>
            <ac:spMk id="2" creationId="{15718648-C123-1131-808A-9CB5927B5F60}"/>
          </ac:spMkLst>
        </pc:spChg>
      </pc:sldChg>
      <pc:sldChg chg="add del">
        <pc:chgData name="Mikkel Ottow" userId="S::mikott@onerm.dk::a5e1c37e-baf8-44fd-af84-285f5b15e5da" providerId="AD" clId="Web-{CDC3C7D1-3F22-4D01-021E-25EC4A404A33}" dt="2026-10-07T13:02:56.324" v="109"/>
        <pc:sldMkLst>
          <pc:docMk/>
          <pc:sldMk cId="3273007382" sldId="732"/>
        </pc:sldMkLst>
      </pc:sldChg>
      <pc:sldChg chg="add del">
        <pc:chgData name="Mikkel Ottow" userId="S::mikott@onerm.dk::a5e1c37e-baf8-44fd-af84-285f5b15e5da" providerId="AD" clId="Web-{CDC3C7D1-3F22-4D01-021E-25EC4A404A33}" dt="2026-10-07T12:58:07.260" v="107"/>
        <pc:sldMkLst>
          <pc:docMk/>
          <pc:sldMk cId="3564411751" sldId="732"/>
        </pc:sldMkLst>
      </pc:sldChg>
      <pc:sldMasterChg chg="add del addSldLayout delSldLayout modSldLayout">
        <pc:chgData name="Mikkel Ottow" userId="S::mikott@onerm.dk::a5e1c37e-baf8-44fd-af84-285f5b15e5da" providerId="AD" clId="Web-{CDC3C7D1-3F22-4D01-021E-25EC4A404A33}" dt="2026-10-07T12:58:07.260" v="107"/>
        <pc:sldMasterMkLst>
          <pc:docMk/>
          <pc:sldMasterMk cId="2659621016" sldId="2147483977"/>
        </pc:sldMasterMkLst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45496510" sldId="2147483649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40919643" sldId="2147483650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2654721460" sldId="2147483651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668676245" sldId="2147483656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846046012" sldId="2147483658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1084247966" sldId="2147483659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597167580" sldId="2147483660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450765462" sldId="2147483661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561227204" sldId="2147483662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424452859" sldId="2147483663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3141429333" sldId="2147483665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2251964218" sldId="2147483978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852585919" sldId="2147483979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2841433575" sldId="2147483980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829263378" sldId="2147483981"/>
          </pc:sldLayoutMkLst>
        </pc:sldLayoutChg>
        <pc:sldLayoutChg chg="add del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1180165912" sldId="2147483982"/>
          </pc:sldLayoutMkLst>
        </pc:sldLayoutChg>
        <pc:sldLayoutChg chg="add del mo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2659621016" sldId="2147483977"/>
            <pc:sldLayoutMk cId="777422751" sldId="2147483983"/>
          </pc:sldLayoutMkLst>
        </pc:sldLayoutChg>
      </pc:sldMasterChg>
      <pc:sldMasterChg chg="replId addSldLayout modSldLayout">
        <pc:chgData name="Mikkel Ottow" userId="S::mikott@onerm.dk::a5e1c37e-baf8-44fd-af84-285f5b15e5da" providerId="AD" clId="Web-{CDC3C7D1-3F22-4D01-021E-25EC4A404A33}" dt="2026-10-07T12:58:07.260" v="107"/>
        <pc:sldMasterMkLst>
          <pc:docMk/>
          <pc:sldMasterMk cId="4160304995" sldId="2147484007"/>
        </pc:sldMasterMkLst>
        <pc:sldLayoutChg chg="add">
          <pc:chgData name="Mikkel Ottow" userId="S::mikott@onerm.dk::a5e1c37e-baf8-44fd-af84-285f5b15e5da" providerId="AD" clId="Web-{CDC3C7D1-3F22-4D01-021E-25EC4A404A33}" dt="2026-10-07T12:53:33.088" v="60"/>
          <pc:sldLayoutMkLst>
            <pc:docMk/>
            <pc:sldMasterMk cId="4160304995" sldId="2147484007"/>
            <pc:sldLayoutMk cId="1605780469" sldId="2147484005"/>
          </pc:sldLayoutMkLst>
        </pc:sldLayoutChg>
        <pc:sldLayoutChg chg="add">
          <pc:chgData name="Mikkel Ottow" userId="S::mikott@onerm.dk::a5e1c37e-baf8-44fd-af84-285f5b15e5da" providerId="AD" clId="Web-{CDC3C7D1-3F22-4D01-021E-25EC4A404A33}" dt="2026-10-07T12:53:33.682" v="62"/>
          <pc:sldLayoutMkLst>
            <pc:docMk/>
            <pc:sldMasterMk cId="4160304995" sldId="2147484007"/>
            <pc:sldLayoutMk cId="4292167184" sldId="2147484006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4188144673" sldId="2147484008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886672442" sldId="2147484009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1092917085" sldId="2147484010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1729124954" sldId="2147484011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2430491632" sldId="2147484012"/>
          </pc:sldLayoutMkLst>
        </pc:sldLayoutChg>
        <pc:sldLayoutChg chg="replId">
          <pc:chgData name="Mikkel Ottow" userId="S::mikott@onerm.dk::a5e1c37e-baf8-44fd-af84-285f5b15e5da" providerId="AD" clId="Web-{CDC3C7D1-3F22-4D01-021E-25EC4A404A33}" dt="2026-10-07T12:58:07.260" v="107"/>
          <pc:sldLayoutMkLst>
            <pc:docMk/>
            <pc:sldMasterMk cId="4160304995" sldId="2147484007"/>
            <pc:sldLayoutMk cId="2085756256" sldId="214748401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7CB59-0BA4-4317-B632-D069B34EBE79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45E73-784E-46A3-A702-8F1B608BA9C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6265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BD80-1A18-40A8-8E8C-81B16990B284}" type="datetimeFigureOut">
              <a:rPr lang="da-DK" smtClean="0"/>
              <a:t>07-10-2026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5DAE1-4DBC-4EBB-A0F7-2243D879E83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388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9D20B-4FB4-4185-AB20-B35178AB91BE}" type="slidenum">
              <a:rPr lang="da-DK" altLang="da-DK" smtClean="0"/>
              <a:pPr/>
              <a:t>2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78596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6790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2978-DF02-2D23-021E-182EC9DEA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28FCB82-3D3E-AF14-4B0C-658F39E49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FE751FA-F481-EEB8-CDCA-F1A6FE79F3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>
                <a:solidFill>
                  <a:schemeClr val="bg1"/>
                </a:solidFill>
              </a:rPr>
              <a:t>Flagskibsprojekter: Levende musik på Intensiv, sanggrupper for kvinder med fødselsdepression, Læse- og skrivegrupper i psykiatrien, Lungekor, kreative værksteder, demenstilbud fra museer, dansetilbud til psykisk sårbare, narrativ medicin til læger m.m.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>
              <a:solidFill>
                <a:schemeClr val="bg1"/>
              </a:solidFill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i="1">
                <a:latin typeface="midtsans"/>
              </a:rPr>
              <a:t>Fotos fra projekterne Musik på intensiv, Fod på gulv og Tid til læsning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>
                <a:latin typeface="midtsans"/>
              </a:rPr>
              <a:t>Foto: Tonny Foghmar, Grete Marie Jensen &amp; </a:t>
            </a:r>
            <a:r>
              <a:rPr lang="da-DK" sz="1200" err="1">
                <a:latin typeface="midtsans"/>
              </a:rPr>
              <a:t>Frigge</a:t>
            </a:r>
            <a:r>
              <a:rPr lang="da-DK" sz="1200">
                <a:latin typeface="midtsans"/>
              </a:rPr>
              <a:t> Fri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i="1">
              <a:latin typeface="midt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DEADD69-4DAB-1C2A-770C-7A833E63CD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35DAE1-4DBC-4EBB-A0F7-2243D879E83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8818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_slut-og start-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 userDrawn="1"/>
        </p:nvSpPr>
        <p:spPr>
          <a:xfrm>
            <a:off x="1" y="0"/>
            <a:ext cx="12195175" cy="6859588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pic>
        <p:nvPicPr>
          <p:cNvPr id="5" name="Billede 26" descr="DK-kort-prikker-midtjylland_2-01.png">
            <a:extLst>
              <a:ext uri="{FF2B5EF4-FFF2-40B4-BE49-F238E27FC236}">
                <a16:creationId xmlns:a16="http://schemas.microsoft.com/office/drawing/2014/main" id="{7B6F7A04-D984-6C4F-B645-66AF71CC2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30" b="3220"/>
          <a:stretch>
            <a:fillRect/>
          </a:stretch>
        </p:blipFill>
        <p:spPr bwMode="auto">
          <a:xfrm>
            <a:off x="-455141" y="-2070"/>
            <a:ext cx="6840760" cy="705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lede 2"/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600" y="108000"/>
            <a:ext cx="844223" cy="406800"/>
          </a:xfrm>
          <a:prstGeom prst="rect">
            <a:avLst/>
          </a:prstGeom>
        </p:spPr>
      </p:pic>
      <p:sp>
        <p:nvSpPr>
          <p:cNvPr id="7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694877" y="5342988"/>
            <a:ext cx="10805419" cy="637334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tabLst>
                <a:tab pos="1168400" algn="l"/>
              </a:tabLst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</p:spTree>
    <p:extLst>
      <p:ext uri="{BB962C8B-B14F-4D97-AF65-F5344CB8AC3E}">
        <p14:creationId xmlns:p14="http://schemas.microsoft.com/office/powerpoint/2010/main" val="4188144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_MIDT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2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2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7812000" y="3132000"/>
            <a:ext cx="5506272" cy="4168610"/>
            <a:chOff x="3283" y="343"/>
            <a:chExt cx="3274" cy="2473"/>
          </a:xfrm>
          <a:solidFill>
            <a:schemeClr val="tx2">
              <a:lumMod val="75000"/>
              <a:alpha val="50000"/>
            </a:schemeClr>
          </a:solidFill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3309" y="1480"/>
              <a:ext cx="868" cy="670"/>
            </a:xfrm>
            <a:custGeom>
              <a:avLst/>
              <a:gdLst>
                <a:gd name="T0" fmla="*/ 85 w 425"/>
                <a:gd name="T1" fmla="*/ 0 h 328"/>
                <a:gd name="T2" fmla="*/ 0 w 425"/>
                <a:gd name="T3" fmla="*/ 293 h 328"/>
                <a:gd name="T4" fmla="*/ 379 w 425"/>
                <a:gd name="T5" fmla="*/ 328 h 328"/>
                <a:gd name="T6" fmla="*/ 425 w 425"/>
                <a:gd name="T7" fmla="*/ 174 h 328"/>
                <a:gd name="T8" fmla="*/ 85 w 425"/>
                <a:gd name="T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28">
                  <a:moveTo>
                    <a:pt x="85" y="0"/>
                  </a:moveTo>
                  <a:cubicBezTo>
                    <a:pt x="42" y="91"/>
                    <a:pt x="13" y="190"/>
                    <a:pt x="0" y="293"/>
                  </a:cubicBezTo>
                  <a:cubicBezTo>
                    <a:pt x="379" y="328"/>
                    <a:pt x="379" y="328"/>
                    <a:pt x="379" y="328"/>
                  </a:cubicBezTo>
                  <a:cubicBezTo>
                    <a:pt x="387" y="274"/>
                    <a:pt x="403" y="222"/>
                    <a:pt x="425" y="17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3979" y="493"/>
              <a:ext cx="799" cy="903"/>
            </a:xfrm>
            <a:custGeom>
              <a:avLst/>
              <a:gdLst>
                <a:gd name="T0" fmla="*/ 256 w 391"/>
                <a:gd name="T1" fmla="*/ 0 h 442"/>
                <a:gd name="T2" fmla="*/ 0 w 391"/>
                <a:gd name="T3" fmla="*/ 157 h 442"/>
                <a:gd name="T4" fmla="*/ 257 w 391"/>
                <a:gd name="T5" fmla="*/ 442 h 442"/>
                <a:gd name="T6" fmla="*/ 391 w 391"/>
                <a:gd name="T7" fmla="*/ 361 h 442"/>
                <a:gd name="T8" fmla="*/ 256 w 391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42">
                  <a:moveTo>
                    <a:pt x="256" y="0"/>
                  </a:moveTo>
                  <a:cubicBezTo>
                    <a:pt x="162" y="39"/>
                    <a:pt x="76" y="92"/>
                    <a:pt x="0" y="157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97" y="409"/>
                    <a:pt x="343" y="382"/>
                    <a:pt x="391" y="361"/>
                  </a:cubicBezTo>
                  <a:cubicBezTo>
                    <a:pt x="256" y="0"/>
                    <a:pt x="256" y="0"/>
                    <a:pt x="2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3526" y="893"/>
              <a:ext cx="886" cy="832"/>
            </a:xfrm>
            <a:custGeom>
              <a:avLst/>
              <a:gdLst>
                <a:gd name="T0" fmla="*/ 178 w 434"/>
                <a:gd name="T1" fmla="*/ 0 h 407"/>
                <a:gd name="T2" fmla="*/ 0 w 434"/>
                <a:gd name="T3" fmla="*/ 233 h 407"/>
                <a:gd name="T4" fmla="*/ 340 w 434"/>
                <a:gd name="T5" fmla="*/ 407 h 407"/>
                <a:gd name="T6" fmla="*/ 434 w 434"/>
                <a:gd name="T7" fmla="*/ 285 h 407"/>
                <a:gd name="T8" fmla="*/ 178 w 43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07">
                  <a:moveTo>
                    <a:pt x="178" y="0"/>
                  </a:moveTo>
                  <a:cubicBezTo>
                    <a:pt x="107" y="68"/>
                    <a:pt x="47" y="146"/>
                    <a:pt x="0" y="233"/>
                  </a:cubicBezTo>
                  <a:cubicBezTo>
                    <a:pt x="340" y="407"/>
                    <a:pt x="340" y="407"/>
                    <a:pt x="340" y="407"/>
                  </a:cubicBezTo>
                  <a:cubicBezTo>
                    <a:pt x="366" y="362"/>
                    <a:pt x="398" y="321"/>
                    <a:pt x="434" y="285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3283" y="2197"/>
              <a:ext cx="805" cy="619"/>
            </a:xfrm>
            <a:custGeom>
              <a:avLst/>
              <a:gdLst>
                <a:gd name="T0" fmla="*/ 2 w 394"/>
                <a:gd name="T1" fmla="*/ 0 h 303"/>
                <a:gd name="T2" fmla="*/ 0 w 394"/>
                <a:gd name="T3" fmla="*/ 59 h 303"/>
                <a:gd name="T4" fmla="*/ 31 w 394"/>
                <a:gd name="T5" fmla="*/ 303 h 303"/>
                <a:gd name="T6" fmla="*/ 394 w 394"/>
                <a:gd name="T7" fmla="*/ 196 h 303"/>
                <a:gd name="T8" fmla="*/ 379 w 394"/>
                <a:gd name="T9" fmla="*/ 63 h 303"/>
                <a:gd name="T10" fmla="*/ 380 w 394"/>
                <a:gd name="T11" fmla="*/ 35 h 303"/>
                <a:gd name="T12" fmla="*/ 2 w 394"/>
                <a:gd name="T1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4" h="303">
                  <a:moveTo>
                    <a:pt x="2" y="0"/>
                  </a:moveTo>
                  <a:cubicBezTo>
                    <a:pt x="0" y="19"/>
                    <a:pt x="0" y="39"/>
                    <a:pt x="0" y="59"/>
                  </a:cubicBezTo>
                  <a:cubicBezTo>
                    <a:pt x="0" y="143"/>
                    <a:pt x="11" y="225"/>
                    <a:pt x="31" y="303"/>
                  </a:cubicBezTo>
                  <a:cubicBezTo>
                    <a:pt x="394" y="196"/>
                    <a:pt x="394" y="196"/>
                    <a:pt x="394" y="196"/>
                  </a:cubicBezTo>
                  <a:cubicBezTo>
                    <a:pt x="384" y="153"/>
                    <a:pt x="379" y="109"/>
                    <a:pt x="379" y="63"/>
                  </a:cubicBezTo>
                  <a:cubicBezTo>
                    <a:pt x="379" y="54"/>
                    <a:pt x="379" y="44"/>
                    <a:pt x="380" y="3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2"/>
            <p:cNvSpPr>
              <a:spLocks/>
            </p:cNvSpPr>
            <p:nvPr userDrawn="1"/>
          </p:nvSpPr>
          <p:spPr bwMode="auto">
            <a:xfrm>
              <a:off x="4617" y="343"/>
              <a:ext cx="580" cy="844"/>
            </a:xfrm>
            <a:custGeom>
              <a:avLst/>
              <a:gdLst>
                <a:gd name="T0" fmla="*/ 284 w 284"/>
                <a:gd name="T1" fmla="*/ 0 h 413"/>
                <a:gd name="T2" fmla="*/ 0 w 284"/>
                <a:gd name="T3" fmla="*/ 52 h 413"/>
                <a:gd name="T4" fmla="*/ 136 w 284"/>
                <a:gd name="T5" fmla="*/ 413 h 413"/>
                <a:gd name="T6" fmla="*/ 284 w 284"/>
                <a:gd name="T7" fmla="*/ 387 h 413"/>
                <a:gd name="T8" fmla="*/ 284 w 284"/>
                <a:gd name="T9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13">
                  <a:moveTo>
                    <a:pt x="284" y="0"/>
                  </a:moveTo>
                  <a:cubicBezTo>
                    <a:pt x="185" y="3"/>
                    <a:pt x="90" y="21"/>
                    <a:pt x="0" y="52"/>
                  </a:cubicBezTo>
                  <a:cubicBezTo>
                    <a:pt x="136" y="413"/>
                    <a:pt x="136" y="413"/>
                    <a:pt x="136" y="413"/>
                  </a:cubicBezTo>
                  <a:cubicBezTo>
                    <a:pt x="183" y="398"/>
                    <a:pt x="233" y="389"/>
                    <a:pt x="284" y="387"/>
                  </a:cubicBezTo>
                  <a:cubicBezTo>
                    <a:pt x="284" y="0"/>
                    <a:pt x="284" y="0"/>
                    <a:pt x="2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5736" y="497"/>
              <a:ext cx="821" cy="915"/>
            </a:xfrm>
            <a:custGeom>
              <a:avLst/>
              <a:gdLst>
                <a:gd name="T0" fmla="*/ 140 w 402"/>
                <a:gd name="T1" fmla="*/ 0 h 448"/>
                <a:gd name="T2" fmla="*/ 0 w 402"/>
                <a:gd name="T3" fmla="*/ 362 h 448"/>
                <a:gd name="T4" fmla="*/ 137 w 402"/>
                <a:gd name="T5" fmla="*/ 448 h 448"/>
                <a:gd name="T6" fmla="*/ 402 w 402"/>
                <a:gd name="T7" fmla="*/ 164 h 448"/>
                <a:gd name="T8" fmla="*/ 140 w 402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448">
                  <a:moveTo>
                    <a:pt x="140" y="0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50" y="385"/>
                    <a:pt x="96" y="414"/>
                    <a:pt x="137" y="448"/>
                  </a:cubicBezTo>
                  <a:cubicBezTo>
                    <a:pt x="402" y="164"/>
                    <a:pt x="402" y="164"/>
                    <a:pt x="402" y="164"/>
                  </a:cubicBezTo>
                  <a:cubicBezTo>
                    <a:pt x="324" y="96"/>
                    <a:pt x="236" y="41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5317" y="343"/>
              <a:ext cx="590" cy="851"/>
            </a:xfrm>
            <a:custGeom>
              <a:avLst/>
              <a:gdLst>
                <a:gd name="T0" fmla="*/ 0 w 289"/>
                <a:gd name="T1" fmla="*/ 0 h 416"/>
                <a:gd name="T2" fmla="*/ 0 w 289"/>
                <a:gd name="T3" fmla="*/ 0 h 416"/>
                <a:gd name="T4" fmla="*/ 0 w 289"/>
                <a:gd name="T5" fmla="*/ 387 h 416"/>
                <a:gd name="T6" fmla="*/ 150 w 289"/>
                <a:gd name="T7" fmla="*/ 416 h 416"/>
                <a:gd name="T8" fmla="*/ 289 w 289"/>
                <a:gd name="T9" fmla="*/ 54 h 416"/>
                <a:gd name="T10" fmla="*/ 0 w 289"/>
                <a:gd name="T11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4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52" y="390"/>
                    <a:pt x="102" y="400"/>
                    <a:pt x="150" y="416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198" y="22"/>
                    <a:pt x="101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88667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_LYS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1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2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2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7812000" y="3132000"/>
            <a:ext cx="5506272" cy="4168610"/>
            <a:chOff x="3283" y="343"/>
            <a:chExt cx="3274" cy="2473"/>
          </a:xfrm>
          <a:solidFill>
            <a:schemeClr val="accent1">
              <a:lumMod val="75000"/>
              <a:alpha val="50000"/>
            </a:schemeClr>
          </a:solidFill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3309" y="1480"/>
              <a:ext cx="868" cy="670"/>
            </a:xfrm>
            <a:custGeom>
              <a:avLst/>
              <a:gdLst>
                <a:gd name="T0" fmla="*/ 85 w 425"/>
                <a:gd name="T1" fmla="*/ 0 h 328"/>
                <a:gd name="T2" fmla="*/ 0 w 425"/>
                <a:gd name="T3" fmla="*/ 293 h 328"/>
                <a:gd name="T4" fmla="*/ 379 w 425"/>
                <a:gd name="T5" fmla="*/ 328 h 328"/>
                <a:gd name="T6" fmla="*/ 425 w 425"/>
                <a:gd name="T7" fmla="*/ 174 h 328"/>
                <a:gd name="T8" fmla="*/ 85 w 425"/>
                <a:gd name="T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28">
                  <a:moveTo>
                    <a:pt x="85" y="0"/>
                  </a:moveTo>
                  <a:cubicBezTo>
                    <a:pt x="42" y="91"/>
                    <a:pt x="13" y="190"/>
                    <a:pt x="0" y="293"/>
                  </a:cubicBezTo>
                  <a:cubicBezTo>
                    <a:pt x="379" y="328"/>
                    <a:pt x="379" y="328"/>
                    <a:pt x="379" y="328"/>
                  </a:cubicBezTo>
                  <a:cubicBezTo>
                    <a:pt x="387" y="274"/>
                    <a:pt x="403" y="222"/>
                    <a:pt x="425" y="17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3979" y="493"/>
              <a:ext cx="799" cy="903"/>
            </a:xfrm>
            <a:custGeom>
              <a:avLst/>
              <a:gdLst>
                <a:gd name="T0" fmla="*/ 256 w 391"/>
                <a:gd name="T1" fmla="*/ 0 h 442"/>
                <a:gd name="T2" fmla="*/ 0 w 391"/>
                <a:gd name="T3" fmla="*/ 157 h 442"/>
                <a:gd name="T4" fmla="*/ 257 w 391"/>
                <a:gd name="T5" fmla="*/ 442 h 442"/>
                <a:gd name="T6" fmla="*/ 391 w 391"/>
                <a:gd name="T7" fmla="*/ 361 h 442"/>
                <a:gd name="T8" fmla="*/ 256 w 391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42">
                  <a:moveTo>
                    <a:pt x="256" y="0"/>
                  </a:moveTo>
                  <a:cubicBezTo>
                    <a:pt x="162" y="39"/>
                    <a:pt x="76" y="92"/>
                    <a:pt x="0" y="157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97" y="409"/>
                    <a:pt x="343" y="382"/>
                    <a:pt x="391" y="361"/>
                  </a:cubicBezTo>
                  <a:cubicBezTo>
                    <a:pt x="256" y="0"/>
                    <a:pt x="256" y="0"/>
                    <a:pt x="2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3526" y="893"/>
              <a:ext cx="886" cy="832"/>
            </a:xfrm>
            <a:custGeom>
              <a:avLst/>
              <a:gdLst>
                <a:gd name="T0" fmla="*/ 178 w 434"/>
                <a:gd name="T1" fmla="*/ 0 h 407"/>
                <a:gd name="T2" fmla="*/ 0 w 434"/>
                <a:gd name="T3" fmla="*/ 233 h 407"/>
                <a:gd name="T4" fmla="*/ 340 w 434"/>
                <a:gd name="T5" fmla="*/ 407 h 407"/>
                <a:gd name="T6" fmla="*/ 434 w 434"/>
                <a:gd name="T7" fmla="*/ 285 h 407"/>
                <a:gd name="T8" fmla="*/ 178 w 43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07">
                  <a:moveTo>
                    <a:pt x="178" y="0"/>
                  </a:moveTo>
                  <a:cubicBezTo>
                    <a:pt x="107" y="68"/>
                    <a:pt x="47" y="146"/>
                    <a:pt x="0" y="233"/>
                  </a:cubicBezTo>
                  <a:cubicBezTo>
                    <a:pt x="340" y="407"/>
                    <a:pt x="340" y="407"/>
                    <a:pt x="340" y="407"/>
                  </a:cubicBezTo>
                  <a:cubicBezTo>
                    <a:pt x="366" y="362"/>
                    <a:pt x="398" y="321"/>
                    <a:pt x="434" y="285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3283" y="2197"/>
              <a:ext cx="805" cy="619"/>
            </a:xfrm>
            <a:custGeom>
              <a:avLst/>
              <a:gdLst>
                <a:gd name="T0" fmla="*/ 2 w 394"/>
                <a:gd name="T1" fmla="*/ 0 h 303"/>
                <a:gd name="T2" fmla="*/ 0 w 394"/>
                <a:gd name="T3" fmla="*/ 59 h 303"/>
                <a:gd name="T4" fmla="*/ 31 w 394"/>
                <a:gd name="T5" fmla="*/ 303 h 303"/>
                <a:gd name="T6" fmla="*/ 394 w 394"/>
                <a:gd name="T7" fmla="*/ 196 h 303"/>
                <a:gd name="T8" fmla="*/ 379 w 394"/>
                <a:gd name="T9" fmla="*/ 63 h 303"/>
                <a:gd name="T10" fmla="*/ 380 w 394"/>
                <a:gd name="T11" fmla="*/ 35 h 303"/>
                <a:gd name="T12" fmla="*/ 2 w 394"/>
                <a:gd name="T1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4" h="303">
                  <a:moveTo>
                    <a:pt x="2" y="0"/>
                  </a:moveTo>
                  <a:cubicBezTo>
                    <a:pt x="0" y="19"/>
                    <a:pt x="0" y="39"/>
                    <a:pt x="0" y="59"/>
                  </a:cubicBezTo>
                  <a:cubicBezTo>
                    <a:pt x="0" y="143"/>
                    <a:pt x="11" y="225"/>
                    <a:pt x="31" y="303"/>
                  </a:cubicBezTo>
                  <a:cubicBezTo>
                    <a:pt x="394" y="196"/>
                    <a:pt x="394" y="196"/>
                    <a:pt x="394" y="196"/>
                  </a:cubicBezTo>
                  <a:cubicBezTo>
                    <a:pt x="384" y="153"/>
                    <a:pt x="379" y="109"/>
                    <a:pt x="379" y="63"/>
                  </a:cubicBezTo>
                  <a:cubicBezTo>
                    <a:pt x="379" y="54"/>
                    <a:pt x="379" y="44"/>
                    <a:pt x="380" y="3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5" name="Freeform 12"/>
            <p:cNvSpPr>
              <a:spLocks/>
            </p:cNvSpPr>
            <p:nvPr userDrawn="1"/>
          </p:nvSpPr>
          <p:spPr bwMode="auto">
            <a:xfrm>
              <a:off x="4617" y="343"/>
              <a:ext cx="580" cy="844"/>
            </a:xfrm>
            <a:custGeom>
              <a:avLst/>
              <a:gdLst>
                <a:gd name="T0" fmla="*/ 284 w 284"/>
                <a:gd name="T1" fmla="*/ 0 h 413"/>
                <a:gd name="T2" fmla="*/ 0 w 284"/>
                <a:gd name="T3" fmla="*/ 52 h 413"/>
                <a:gd name="T4" fmla="*/ 136 w 284"/>
                <a:gd name="T5" fmla="*/ 413 h 413"/>
                <a:gd name="T6" fmla="*/ 284 w 284"/>
                <a:gd name="T7" fmla="*/ 387 h 413"/>
                <a:gd name="T8" fmla="*/ 284 w 284"/>
                <a:gd name="T9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13">
                  <a:moveTo>
                    <a:pt x="284" y="0"/>
                  </a:moveTo>
                  <a:cubicBezTo>
                    <a:pt x="185" y="3"/>
                    <a:pt x="90" y="21"/>
                    <a:pt x="0" y="52"/>
                  </a:cubicBezTo>
                  <a:cubicBezTo>
                    <a:pt x="136" y="413"/>
                    <a:pt x="136" y="413"/>
                    <a:pt x="136" y="413"/>
                  </a:cubicBezTo>
                  <a:cubicBezTo>
                    <a:pt x="183" y="398"/>
                    <a:pt x="233" y="389"/>
                    <a:pt x="284" y="387"/>
                  </a:cubicBezTo>
                  <a:cubicBezTo>
                    <a:pt x="284" y="0"/>
                    <a:pt x="284" y="0"/>
                    <a:pt x="2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5736" y="497"/>
              <a:ext cx="821" cy="915"/>
            </a:xfrm>
            <a:custGeom>
              <a:avLst/>
              <a:gdLst>
                <a:gd name="T0" fmla="*/ 140 w 402"/>
                <a:gd name="T1" fmla="*/ 0 h 448"/>
                <a:gd name="T2" fmla="*/ 0 w 402"/>
                <a:gd name="T3" fmla="*/ 362 h 448"/>
                <a:gd name="T4" fmla="*/ 137 w 402"/>
                <a:gd name="T5" fmla="*/ 448 h 448"/>
                <a:gd name="T6" fmla="*/ 402 w 402"/>
                <a:gd name="T7" fmla="*/ 164 h 448"/>
                <a:gd name="T8" fmla="*/ 140 w 402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448">
                  <a:moveTo>
                    <a:pt x="140" y="0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50" y="385"/>
                    <a:pt x="96" y="414"/>
                    <a:pt x="137" y="448"/>
                  </a:cubicBezTo>
                  <a:cubicBezTo>
                    <a:pt x="402" y="164"/>
                    <a:pt x="402" y="164"/>
                    <a:pt x="402" y="164"/>
                  </a:cubicBezTo>
                  <a:cubicBezTo>
                    <a:pt x="324" y="96"/>
                    <a:pt x="236" y="41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5317" y="343"/>
              <a:ext cx="590" cy="851"/>
            </a:xfrm>
            <a:custGeom>
              <a:avLst/>
              <a:gdLst>
                <a:gd name="T0" fmla="*/ 0 w 289"/>
                <a:gd name="T1" fmla="*/ 0 h 416"/>
                <a:gd name="T2" fmla="*/ 0 w 289"/>
                <a:gd name="T3" fmla="*/ 0 h 416"/>
                <a:gd name="T4" fmla="*/ 0 w 289"/>
                <a:gd name="T5" fmla="*/ 387 h 416"/>
                <a:gd name="T6" fmla="*/ 150 w 289"/>
                <a:gd name="T7" fmla="*/ 416 h 416"/>
                <a:gd name="T8" fmla="*/ 289 w 289"/>
                <a:gd name="T9" fmla="*/ 54 h 416"/>
                <a:gd name="T10" fmla="*/ 0 w 289"/>
                <a:gd name="T11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4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52" y="390"/>
                    <a:pt x="102" y="400"/>
                    <a:pt x="150" y="416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198" y="22"/>
                    <a:pt x="101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09291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3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2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2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7812000" y="3132000"/>
            <a:ext cx="5506272" cy="4168610"/>
            <a:chOff x="3283" y="343"/>
            <a:chExt cx="3274" cy="2473"/>
          </a:xfrm>
          <a:solidFill>
            <a:schemeClr val="accent3">
              <a:lumMod val="75000"/>
              <a:alpha val="50000"/>
            </a:schemeClr>
          </a:solidFill>
        </p:grpSpPr>
        <p:sp>
          <p:nvSpPr>
            <p:cNvPr id="7" name="Freeform 5"/>
            <p:cNvSpPr>
              <a:spLocks/>
            </p:cNvSpPr>
            <p:nvPr userDrawn="1"/>
          </p:nvSpPr>
          <p:spPr bwMode="auto">
            <a:xfrm>
              <a:off x="3309" y="1480"/>
              <a:ext cx="868" cy="670"/>
            </a:xfrm>
            <a:custGeom>
              <a:avLst/>
              <a:gdLst>
                <a:gd name="T0" fmla="*/ 85 w 425"/>
                <a:gd name="T1" fmla="*/ 0 h 328"/>
                <a:gd name="T2" fmla="*/ 0 w 425"/>
                <a:gd name="T3" fmla="*/ 293 h 328"/>
                <a:gd name="T4" fmla="*/ 379 w 425"/>
                <a:gd name="T5" fmla="*/ 328 h 328"/>
                <a:gd name="T6" fmla="*/ 425 w 425"/>
                <a:gd name="T7" fmla="*/ 174 h 328"/>
                <a:gd name="T8" fmla="*/ 85 w 425"/>
                <a:gd name="T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28">
                  <a:moveTo>
                    <a:pt x="85" y="0"/>
                  </a:moveTo>
                  <a:cubicBezTo>
                    <a:pt x="42" y="91"/>
                    <a:pt x="13" y="190"/>
                    <a:pt x="0" y="293"/>
                  </a:cubicBezTo>
                  <a:cubicBezTo>
                    <a:pt x="379" y="328"/>
                    <a:pt x="379" y="328"/>
                    <a:pt x="379" y="328"/>
                  </a:cubicBezTo>
                  <a:cubicBezTo>
                    <a:pt x="387" y="274"/>
                    <a:pt x="403" y="222"/>
                    <a:pt x="425" y="17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3979" y="493"/>
              <a:ext cx="799" cy="903"/>
            </a:xfrm>
            <a:custGeom>
              <a:avLst/>
              <a:gdLst>
                <a:gd name="T0" fmla="*/ 256 w 391"/>
                <a:gd name="T1" fmla="*/ 0 h 442"/>
                <a:gd name="T2" fmla="*/ 0 w 391"/>
                <a:gd name="T3" fmla="*/ 157 h 442"/>
                <a:gd name="T4" fmla="*/ 257 w 391"/>
                <a:gd name="T5" fmla="*/ 442 h 442"/>
                <a:gd name="T6" fmla="*/ 391 w 391"/>
                <a:gd name="T7" fmla="*/ 361 h 442"/>
                <a:gd name="T8" fmla="*/ 256 w 391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42">
                  <a:moveTo>
                    <a:pt x="256" y="0"/>
                  </a:moveTo>
                  <a:cubicBezTo>
                    <a:pt x="162" y="39"/>
                    <a:pt x="76" y="92"/>
                    <a:pt x="0" y="157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97" y="409"/>
                    <a:pt x="343" y="382"/>
                    <a:pt x="391" y="361"/>
                  </a:cubicBezTo>
                  <a:cubicBezTo>
                    <a:pt x="256" y="0"/>
                    <a:pt x="256" y="0"/>
                    <a:pt x="2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26" y="893"/>
              <a:ext cx="886" cy="832"/>
            </a:xfrm>
            <a:custGeom>
              <a:avLst/>
              <a:gdLst>
                <a:gd name="T0" fmla="*/ 178 w 434"/>
                <a:gd name="T1" fmla="*/ 0 h 407"/>
                <a:gd name="T2" fmla="*/ 0 w 434"/>
                <a:gd name="T3" fmla="*/ 233 h 407"/>
                <a:gd name="T4" fmla="*/ 340 w 434"/>
                <a:gd name="T5" fmla="*/ 407 h 407"/>
                <a:gd name="T6" fmla="*/ 434 w 434"/>
                <a:gd name="T7" fmla="*/ 285 h 407"/>
                <a:gd name="T8" fmla="*/ 178 w 43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07">
                  <a:moveTo>
                    <a:pt x="178" y="0"/>
                  </a:moveTo>
                  <a:cubicBezTo>
                    <a:pt x="107" y="68"/>
                    <a:pt x="47" y="146"/>
                    <a:pt x="0" y="233"/>
                  </a:cubicBezTo>
                  <a:cubicBezTo>
                    <a:pt x="340" y="407"/>
                    <a:pt x="340" y="407"/>
                    <a:pt x="340" y="407"/>
                  </a:cubicBezTo>
                  <a:cubicBezTo>
                    <a:pt x="366" y="362"/>
                    <a:pt x="398" y="321"/>
                    <a:pt x="434" y="285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3283" y="2197"/>
              <a:ext cx="805" cy="619"/>
            </a:xfrm>
            <a:custGeom>
              <a:avLst/>
              <a:gdLst>
                <a:gd name="T0" fmla="*/ 2 w 394"/>
                <a:gd name="T1" fmla="*/ 0 h 303"/>
                <a:gd name="T2" fmla="*/ 0 w 394"/>
                <a:gd name="T3" fmla="*/ 59 h 303"/>
                <a:gd name="T4" fmla="*/ 31 w 394"/>
                <a:gd name="T5" fmla="*/ 303 h 303"/>
                <a:gd name="T6" fmla="*/ 394 w 394"/>
                <a:gd name="T7" fmla="*/ 196 h 303"/>
                <a:gd name="T8" fmla="*/ 379 w 394"/>
                <a:gd name="T9" fmla="*/ 63 h 303"/>
                <a:gd name="T10" fmla="*/ 380 w 394"/>
                <a:gd name="T11" fmla="*/ 35 h 303"/>
                <a:gd name="T12" fmla="*/ 2 w 394"/>
                <a:gd name="T1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4" h="303">
                  <a:moveTo>
                    <a:pt x="2" y="0"/>
                  </a:moveTo>
                  <a:cubicBezTo>
                    <a:pt x="0" y="19"/>
                    <a:pt x="0" y="39"/>
                    <a:pt x="0" y="59"/>
                  </a:cubicBezTo>
                  <a:cubicBezTo>
                    <a:pt x="0" y="143"/>
                    <a:pt x="11" y="225"/>
                    <a:pt x="31" y="303"/>
                  </a:cubicBezTo>
                  <a:cubicBezTo>
                    <a:pt x="394" y="196"/>
                    <a:pt x="394" y="196"/>
                    <a:pt x="394" y="196"/>
                  </a:cubicBezTo>
                  <a:cubicBezTo>
                    <a:pt x="384" y="153"/>
                    <a:pt x="379" y="109"/>
                    <a:pt x="379" y="63"/>
                  </a:cubicBezTo>
                  <a:cubicBezTo>
                    <a:pt x="379" y="54"/>
                    <a:pt x="379" y="44"/>
                    <a:pt x="380" y="3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auto">
            <a:xfrm>
              <a:off x="4617" y="343"/>
              <a:ext cx="580" cy="844"/>
            </a:xfrm>
            <a:custGeom>
              <a:avLst/>
              <a:gdLst>
                <a:gd name="T0" fmla="*/ 284 w 284"/>
                <a:gd name="T1" fmla="*/ 0 h 413"/>
                <a:gd name="T2" fmla="*/ 0 w 284"/>
                <a:gd name="T3" fmla="*/ 52 h 413"/>
                <a:gd name="T4" fmla="*/ 136 w 284"/>
                <a:gd name="T5" fmla="*/ 413 h 413"/>
                <a:gd name="T6" fmla="*/ 284 w 284"/>
                <a:gd name="T7" fmla="*/ 387 h 413"/>
                <a:gd name="T8" fmla="*/ 284 w 284"/>
                <a:gd name="T9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13">
                  <a:moveTo>
                    <a:pt x="284" y="0"/>
                  </a:moveTo>
                  <a:cubicBezTo>
                    <a:pt x="185" y="3"/>
                    <a:pt x="90" y="21"/>
                    <a:pt x="0" y="52"/>
                  </a:cubicBezTo>
                  <a:cubicBezTo>
                    <a:pt x="136" y="413"/>
                    <a:pt x="136" y="413"/>
                    <a:pt x="136" y="413"/>
                  </a:cubicBezTo>
                  <a:cubicBezTo>
                    <a:pt x="183" y="398"/>
                    <a:pt x="233" y="389"/>
                    <a:pt x="284" y="387"/>
                  </a:cubicBezTo>
                  <a:cubicBezTo>
                    <a:pt x="284" y="0"/>
                    <a:pt x="284" y="0"/>
                    <a:pt x="2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5736" y="497"/>
              <a:ext cx="821" cy="915"/>
            </a:xfrm>
            <a:custGeom>
              <a:avLst/>
              <a:gdLst>
                <a:gd name="T0" fmla="*/ 140 w 402"/>
                <a:gd name="T1" fmla="*/ 0 h 448"/>
                <a:gd name="T2" fmla="*/ 0 w 402"/>
                <a:gd name="T3" fmla="*/ 362 h 448"/>
                <a:gd name="T4" fmla="*/ 137 w 402"/>
                <a:gd name="T5" fmla="*/ 448 h 448"/>
                <a:gd name="T6" fmla="*/ 402 w 402"/>
                <a:gd name="T7" fmla="*/ 164 h 448"/>
                <a:gd name="T8" fmla="*/ 140 w 402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448">
                  <a:moveTo>
                    <a:pt x="140" y="0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50" y="385"/>
                    <a:pt x="96" y="414"/>
                    <a:pt x="137" y="448"/>
                  </a:cubicBezTo>
                  <a:cubicBezTo>
                    <a:pt x="402" y="164"/>
                    <a:pt x="402" y="164"/>
                    <a:pt x="402" y="164"/>
                  </a:cubicBezTo>
                  <a:cubicBezTo>
                    <a:pt x="324" y="96"/>
                    <a:pt x="236" y="41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auto">
            <a:xfrm>
              <a:off x="5317" y="343"/>
              <a:ext cx="590" cy="851"/>
            </a:xfrm>
            <a:custGeom>
              <a:avLst/>
              <a:gdLst>
                <a:gd name="T0" fmla="*/ 0 w 289"/>
                <a:gd name="T1" fmla="*/ 0 h 416"/>
                <a:gd name="T2" fmla="*/ 0 w 289"/>
                <a:gd name="T3" fmla="*/ 0 h 416"/>
                <a:gd name="T4" fmla="*/ 0 w 289"/>
                <a:gd name="T5" fmla="*/ 387 h 416"/>
                <a:gd name="T6" fmla="*/ 150 w 289"/>
                <a:gd name="T7" fmla="*/ 416 h 416"/>
                <a:gd name="T8" fmla="*/ 289 w 289"/>
                <a:gd name="T9" fmla="*/ 54 h 416"/>
                <a:gd name="T10" fmla="*/ 0 w 289"/>
                <a:gd name="T11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4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52" y="390"/>
                    <a:pt x="102" y="400"/>
                    <a:pt x="150" y="416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198" y="22"/>
                    <a:pt x="101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729124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s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2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2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7812000" y="3132000"/>
            <a:ext cx="5506272" cy="4168610"/>
            <a:chOff x="3283" y="343"/>
            <a:chExt cx="3274" cy="2473"/>
          </a:xfrm>
          <a:solidFill>
            <a:schemeClr val="accent2">
              <a:lumMod val="75000"/>
              <a:alpha val="50000"/>
            </a:schemeClr>
          </a:solidFill>
        </p:grpSpPr>
        <p:sp>
          <p:nvSpPr>
            <p:cNvPr id="7" name="Freeform 5"/>
            <p:cNvSpPr>
              <a:spLocks/>
            </p:cNvSpPr>
            <p:nvPr userDrawn="1"/>
          </p:nvSpPr>
          <p:spPr bwMode="auto">
            <a:xfrm>
              <a:off x="3309" y="1480"/>
              <a:ext cx="868" cy="670"/>
            </a:xfrm>
            <a:custGeom>
              <a:avLst/>
              <a:gdLst>
                <a:gd name="T0" fmla="*/ 85 w 425"/>
                <a:gd name="T1" fmla="*/ 0 h 328"/>
                <a:gd name="T2" fmla="*/ 0 w 425"/>
                <a:gd name="T3" fmla="*/ 293 h 328"/>
                <a:gd name="T4" fmla="*/ 379 w 425"/>
                <a:gd name="T5" fmla="*/ 328 h 328"/>
                <a:gd name="T6" fmla="*/ 425 w 425"/>
                <a:gd name="T7" fmla="*/ 174 h 328"/>
                <a:gd name="T8" fmla="*/ 85 w 425"/>
                <a:gd name="T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28">
                  <a:moveTo>
                    <a:pt x="85" y="0"/>
                  </a:moveTo>
                  <a:cubicBezTo>
                    <a:pt x="42" y="91"/>
                    <a:pt x="13" y="190"/>
                    <a:pt x="0" y="293"/>
                  </a:cubicBezTo>
                  <a:cubicBezTo>
                    <a:pt x="379" y="328"/>
                    <a:pt x="379" y="328"/>
                    <a:pt x="379" y="328"/>
                  </a:cubicBezTo>
                  <a:cubicBezTo>
                    <a:pt x="387" y="274"/>
                    <a:pt x="403" y="222"/>
                    <a:pt x="425" y="174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3979" y="493"/>
              <a:ext cx="799" cy="903"/>
            </a:xfrm>
            <a:custGeom>
              <a:avLst/>
              <a:gdLst>
                <a:gd name="T0" fmla="*/ 256 w 391"/>
                <a:gd name="T1" fmla="*/ 0 h 442"/>
                <a:gd name="T2" fmla="*/ 0 w 391"/>
                <a:gd name="T3" fmla="*/ 157 h 442"/>
                <a:gd name="T4" fmla="*/ 257 w 391"/>
                <a:gd name="T5" fmla="*/ 442 h 442"/>
                <a:gd name="T6" fmla="*/ 391 w 391"/>
                <a:gd name="T7" fmla="*/ 361 h 442"/>
                <a:gd name="T8" fmla="*/ 256 w 391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42">
                  <a:moveTo>
                    <a:pt x="256" y="0"/>
                  </a:moveTo>
                  <a:cubicBezTo>
                    <a:pt x="162" y="39"/>
                    <a:pt x="76" y="92"/>
                    <a:pt x="0" y="157"/>
                  </a:cubicBezTo>
                  <a:cubicBezTo>
                    <a:pt x="257" y="442"/>
                    <a:pt x="257" y="442"/>
                    <a:pt x="257" y="442"/>
                  </a:cubicBezTo>
                  <a:cubicBezTo>
                    <a:pt x="297" y="409"/>
                    <a:pt x="343" y="382"/>
                    <a:pt x="391" y="361"/>
                  </a:cubicBezTo>
                  <a:cubicBezTo>
                    <a:pt x="256" y="0"/>
                    <a:pt x="256" y="0"/>
                    <a:pt x="2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26" y="893"/>
              <a:ext cx="886" cy="832"/>
            </a:xfrm>
            <a:custGeom>
              <a:avLst/>
              <a:gdLst>
                <a:gd name="T0" fmla="*/ 178 w 434"/>
                <a:gd name="T1" fmla="*/ 0 h 407"/>
                <a:gd name="T2" fmla="*/ 0 w 434"/>
                <a:gd name="T3" fmla="*/ 233 h 407"/>
                <a:gd name="T4" fmla="*/ 340 w 434"/>
                <a:gd name="T5" fmla="*/ 407 h 407"/>
                <a:gd name="T6" fmla="*/ 434 w 434"/>
                <a:gd name="T7" fmla="*/ 285 h 407"/>
                <a:gd name="T8" fmla="*/ 178 w 434"/>
                <a:gd name="T9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07">
                  <a:moveTo>
                    <a:pt x="178" y="0"/>
                  </a:moveTo>
                  <a:cubicBezTo>
                    <a:pt x="107" y="68"/>
                    <a:pt x="47" y="146"/>
                    <a:pt x="0" y="233"/>
                  </a:cubicBezTo>
                  <a:cubicBezTo>
                    <a:pt x="340" y="407"/>
                    <a:pt x="340" y="407"/>
                    <a:pt x="340" y="407"/>
                  </a:cubicBezTo>
                  <a:cubicBezTo>
                    <a:pt x="366" y="362"/>
                    <a:pt x="398" y="321"/>
                    <a:pt x="434" y="285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3283" y="2197"/>
              <a:ext cx="805" cy="619"/>
            </a:xfrm>
            <a:custGeom>
              <a:avLst/>
              <a:gdLst>
                <a:gd name="T0" fmla="*/ 2 w 394"/>
                <a:gd name="T1" fmla="*/ 0 h 303"/>
                <a:gd name="T2" fmla="*/ 0 w 394"/>
                <a:gd name="T3" fmla="*/ 59 h 303"/>
                <a:gd name="T4" fmla="*/ 31 w 394"/>
                <a:gd name="T5" fmla="*/ 303 h 303"/>
                <a:gd name="T6" fmla="*/ 394 w 394"/>
                <a:gd name="T7" fmla="*/ 196 h 303"/>
                <a:gd name="T8" fmla="*/ 379 w 394"/>
                <a:gd name="T9" fmla="*/ 63 h 303"/>
                <a:gd name="T10" fmla="*/ 380 w 394"/>
                <a:gd name="T11" fmla="*/ 35 h 303"/>
                <a:gd name="T12" fmla="*/ 2 w 394"/>
                <a:gd name="T1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4" h="303">
                  <a:moveTo>
                    <a:pt x="2" y="0"/>
                  </a:moveTo>
                  <a:cubicBezTo>
                    <a:pt x="0" y="19"/>
                    <a:pt x="0" y="39"/>
                    <a:pt x="0" y="59"/>
                  </a:cubicBezTo>
                  <a:cubicBezTo>
                    <a:pt x="0" y="143"/>
                    <a:pt x="11" y="225"/>
                    <a:pt x="31" y="303"/>
                  </a:cubicBezTo>
                  <a:cubicBezTo>
                    <a:pt x="394" y="196"/>
                    <a:pt x="394" y="196"/>
                    <a:pt x="394" y="196"/>
                  </a:cubicBezTo>
                  <a:cubicBezTo>
                    <a:pt x="384" y="153"/>
                    <a:pt x="379" y="109"/>
                    <a:pt x="379" y="63"/>
                  </a:cubicBezTo>
                  <a:cubicBezTo>
                    <a:pt x="379" y="54"/>
                    <a:pt x="379" y="44"/>
                    <a:pt x="380" y="3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auto">
            <a:xfrm>
              <a:off x="4617" y="343"/>
              <a:ext cx="580" cy="844"/>
            </a:xfrm>
            <a:custGeom>
              <a:avLst/>
              <a:gdLst>
                <a:gd name="T0" fmla="*/ 284 w 284"/>
                <a:gd name="T1" fmla="*/ 0 h 413"/>
                <a:gd name="T2" fmla="*/ 0 w 284"/>
                <a:gd name="T3" fmla="*/ 52 h 413"/>
                <a:gd name="T4" fmla="*/ 136 w 284"/>
                <a:gd name="T5" fmla="*/ 413 h 413"/>
                <a:gd name="T6" fmla="*/ 284 w 284"/>
                <a:gd name="T7" fmla="*/ 387 h 413"/>
                <a:gd name="T8" fmla="*/ 284 w 284"/>
                <a:gd name="T9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13">
                  <a:moveTo>
                    <a:pt x="284" y="0"/>
                  </a:moveTo>
                  <a:cubicBezTo>
                    <a:pt x="185" y="3"/>
                    <a:pt x="90" y="21"/>
                    <a:pt x="0" y="52"/>
                  </a:cubicBezTo>
                  <a:cubicBezTo>
                    <a:pt x="136" y="413"/>
                    <a:pt x="136" y="413"/>
                    <a:pt x="136" y="413"/>
                  </a:cubicBezTo>
                  <a:cubicBezTo>
                    <a:pt x="183" y="398"/>
                    <a:pt x="233" y="389"/>
                    <a:pt x="284" y="387"/>
                  </a:cubicBezTo>
                  <a:cubicBezTo>
                    <a:pt x="284" y="0"/>
                    <a:pt x="284" y="0"/>
                    <a:pt x="2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5736" y="497"/>
              <a:ext cx="821" cy="915"/>
            </a:xfrm>
            <a:custGeom>
              <a:avLst/>
              <a:gdLst>
                <a:gd name="T0" fmla="*/ 140 w 402"/>
                <a:gd name="T1" fmla="*/ 0 h 448"/>
                <a:gd name="T2" fmla="*/ 0 w 402"/>
                <a:gd name="T3" fmla="*/ 362 h 448"/>
                <a:gd name="T4" fmla="*/ 137 w 402"/>
                <a:gd name="T5" fmla="*/ 448 h 448"/>
                <a:gd name="T6" fmla="*/ 402 w 402"/>
                <a:gd name="T7" fmla="*/ 164 h 448"/>
                <a:gd name="T8" fmla="*/ 140 w 402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448">
                  <a:moveTo>
                    <a:pt x="140" y="0"/>
                  </a:moveTo>
                  <a:cubicBezTo>
                    <a:pt x="0" y="362"/>
                    <a:pt x="0" y="362"/>
                    <a:pt x="0" y="362"/>
                  </a:cubicBezTo>
                  <a:cubicBezTo>
                    <a:pt x="50" y="385"/>
                    <a:pt x="96" y="414"/>
                    <a:pt x="137" y="448"/>
                  </a:cubicBezTo>
                  <a:cubicBezTo>
                    <a:pt x="402" y="164"/>
                    <a:pt x="402" y="164"/>
                    <a:pt x="402" y="164"/>
                  </a:cubicBezTo>
                  <a:cubicBezTo>
                    <a:pt x="324" y="96"/>
                    <a:pt x="236" y="41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auto">
            <a:xfrm>
              <a:off x="5317" y="343"/>
              <a:ext cx="590" cy="851"/>
            </a:xfrm>
            <a:custGeom>
              <a:avLst/>
              <a:gdLst>
                <a:gd name="T0" fmla="*/ 0 w 289"/>
                <a:gd name="T1" fmla="*/ 0 h 416"/>
                <a:gd name="T2" fmla="*/ 0 w 289"/>
                <a:gd name="T3" fmla="*/ 0 h 416"/>
                <a:gd name="T4" fmla="*/ 0 w 289"/>
                <a:gd name="T5" fmla="*/ 387 h 416"/>
                <a:gd name="T6" fmla="*/ 150 w 289"/>
                <a:gd name="T7" fmla="*/ 416 h 416"/>
                <a:gd name="T8" fmla="*/ 289 w 289"/>
                <a:gd name="T9" fmla="*/ 54 h 416"/>
                <a:gd name="T10" fmla="*/ 0 w 289"/>
                <a:gd name="T11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9" h="4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52" y="390"/>
                    <a:pt x="102" y="400"/>
                    <a:pt x="150" y="416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198" y="22"/>
                    <a:pt x="101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08575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7" y="2159502"/>
            <a:ext cx="10082625" cy="4032000"/>
          </a:xfrm>
        </p:spPr>
        <p:txBody>
          <a:bodyPr/>
          <a:lstStyle>
            <a:lvl1pPr marL="457200" indent="-45720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1198003" indent="-36405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2pPr>
            <a:lvl3pPr marL="1790655" indent="-241294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3pPr>
            <a:lvl4pPr marL="2523004" indent="-243411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4pPr>
            <a:lvl5pPr marL="3160111" indent="-28575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243049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MIDT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bg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57200" indent="-457200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874690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MIDT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7" y="2159502"/>
            <a:ext cx="10082625" cy="4032000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316453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LYS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1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7" y="2159502"/>
            <a:ext cx="10082625" cy="4032000"/>
          </a:xfrm>
        </p:spPr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303438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3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3038164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0"/>
            <a:ext cx="12195175" cy="5940000"/>
          </a:xfrm>
          <a:prstGeom prst="rect">
            <a:avLst/>
          </a:prstGeom>
          <a:solidFill>
            <a:schemeClr val="accent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da-DK" sz="2400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>
                <a:solidFill>
                  <a:schemeClr val="bg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3633961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tekst, 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800000"/>
            <a:ext cx="10083938" cy="720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1" hasCustomPrompt="1"/>
          </p:nvPr>
        </p:nvSpPr>
        <p:spPr>
          <a:xfrm>
            <a:off x="720281" y="2700000"/>
            <a:ext cx="10083938" cy="3600000"/>
          </a:xfrm>
        </p:spPr>
        <p:txBody>
          <a:bodyPr anchor="t" anchorCtr="0"/>
          <a:lstStyle/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188001"/>
            <a:ext cx="2503151" cy="453179"/>
          </a:xfrm>
          <a:solidFill>
            <a:schemeClr val="accent3"/>
          </a:solidFill>
          <a:ln>
            <a:noFill/>
          </a:ln>
        </p:spPr>
        <p:txBody>
          <a:bodyPr wrap="none" lIns="720000" tIns="71998" rIns="180000" bIns="71998">
            <a:spAutoFit/>
          </a:bodyPr>
          <a:lstStyle>
            <a:lvl1pPr marL="0" indent="0">
              <a:buNone/>
              <a:defRPr sz="2000" b="1" baseline="0">
                <a:solidFill>
                  <a:schemeClr val="bg1"/>
                </a:solidFill>
              </a:defRPr>
            </a:lvl1pPr>
            <a:lvl2pPr marL="833946" indent="0">
              <a:buNone/>
              <a:defRPr b="1">
                <a:solidFill>
                  <a:schemeClr val="bg1"/>
                </a:solidFill>
              </a:defRPr>
            </a:lvl2pPr>
            <a:lvl3pPr marL="1549361" indent="0">
              <a:buNone/>
              <a:defRPr b="1">
                <a:solidFill>
                  <a:schemeClr val="bg1"/>
                </a:solidFill>
              </a:defRPr>
            </a:lvl3pPr>
            <a:lvl4pPr marL="2279592" indent="0">
              <a:buNone/>
              <a:defRPr b="1">
                <a:solidFill>
                  <a:schemeClr val="bg1"/>
                </a:solidFill>
              </a:defRPr>
            </a:lvl4pPr>
            <a:lvl5pPr marL="2874361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SKRIV HER</a:t>
            </a:r>
          </a:p>
        </p:txBody>
      </p:sp>
    </p:spTree>
    <p:extLst>
      <p:ext uri="{BB962C8B-B14F-4D97-AF65-F5344CB8AC3E}">
        <p14:creationId xmlns:p14="http://schemas.microsoft.com/office/powerpoint/2010/main" val="165870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i bredformat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 noChangeAspect="1"/>
          </p:cNvSpPr>
          <p:nvPr>
            <p:ph type="pic" idx="11" hasCustomPrompt="1"/>
          </p:nvPr>
        </p:nvSpPr>
        <p:spPr>
          <a:xfrm>
            <a:off x="1" y="576000"/>
            <a:ext cx="12195175" cy="5940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22" name="Tekstfelt 21"/>
          <p:cNvSpPr txBox="1"/>
          <p:nvPr userDrawn="1"/>
        </p:nvSpPr>
        <p:spPr>
          <a:xfrm>
            <a:off x="1849115" y="6997548"/>
            <a:ext cx="252028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>
                <a:solidFill>
                  <a:schemeClr val="tx2"/>
                </a:solidFill>
              </a:rPr>
              <a:t>Kopier boks til tekst og verdenshjul</a:t>
            </a:r>
            <a:r>
              <a:rPr lang="da-DK" sz="1000" baseline="0">
                <a:solidFill>
                  <a:schemeClr val="tx2"/>
                </a:solidFill>
              </a:rPr>
              <a:t> fra hjælpedokument. </a:t>
            </a:r>
          </a:p>
          <a:p>
            <a:endParaRPr lang="da-DK" sz="1000" baseline="0">
              <a:solidFill>
                <a:schemeClr val="tx2"/>
              </a:solidFill>
            </a:endParaRPr>
          </a:p>
          <a:p>
            <a:r>
              <a:rPr lang="da-DK" sz="1000" baseline="0" err="1">
                <a:solidFill>
                  <a:schemeClr val="tx2"/>
                </a:solidFill>
              </a:rPr>
              <a:t>Højreklik</a:t>
            </a:r>
            <a:r>
              <a:rPr lang="da-DK" sz="1000" baseline="0">
                <a:solidFill>
                  <a:schemeClr val="tx2"/>
                </a:solidFill>
              </a:rPr>
              <a:t> og vælg placer forrest, når billede er hentet ind.</a:t>
            </a:r>
          </a:p>
          <a:p>
            <a:r>
              <a:rPr lang="da-DK" sz="1000" baseline="0">
                <a:solidFill>
                  <a:schemeClr val="tx2"/>
                </a:solidFill>
              </a:rPr>
              <a:t>OBS. Dette skal gøres hver gang der er hentet nyt billede ind i billedboksen. </a:t>
            </a:r>
            <a:endParaRPr lang="da-DK" sz="1000">
              <a:solidFill>
                <a:schemeClr val="tx2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997548"/>
            <a:ext cx="1717757" cy="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31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i højformat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 noChangeAspect="1"/>
          </p:cNvSpPr>
          <p:nvPr>
            <p:ph type="pic" idx="11" hasCustomPrompt="1"/>
          </p:nvPr>
        </p:nvSpPr>
        <p:spPr>
          <a:xfrm>
            <a:off x="3421336" y="576000"/>
            <a:ext cx="4501758" cy="5940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</a:t>
            </a:r>
            <a:br>
              <a:rPr lang="da-DK"/>
            </a:br>
            <a:r>
              <a:rPr lang="da-DK"/>
              <a:t>for 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Tekstboks 2"/>
          <p:cNvSpPr txBox="1"/>
          <p:nvPr userDrawn="1"/>
        </p:nvSpPr>
        <p:spPr>
          <a:xfrm>
            <a:off x="-1489231" y="3141698"/>
            <a:ext cx="1152428" cy="43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900"/>
              <a:t>Foto kan også placeres længere til venstre på siden</a:t>
            </a:r>
          </a:p>
        </p:txBody>
      </p:sp>
    </p:spTree>
    <p:extLst>
      <p:ext uri="{BB962C8B-B14F-4D97-AF65-F5344CB8AC3E}">
        <p14:creationId xmlns:p14="http://schemas.microsoft.com/office/powerpoint/2010/main" val="2005836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ink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2"/>
          <p:cNvSpPr>
            <a:spLocks noGrp="1" noChangeAspect="1"/>
          </p:cNvSpPr>
          <p:nvPr>
            <p:ph type="pic" idx="11" hasCustomPrompt="1"/>
          </p:nvPr>
        </p:nvSpPr>
        <p:spPr>
          <a:xfrm>
            <a:off x="720001" y="828000"/>
            <a:ext cx="9216267" cy="5184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at tilføje et billede af video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720281" y="6048000"/>
            <a:ext cx="11281962" cy="36008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u="sng" baseline="0">
                <a:solidFill>
                  <a:schemeClr val="tx2"/>
                </a:solidFill>
              </a:defRPr>
            </a:lvl1pPr>
            <a:lvl2pPr marL="833946" indent="0">
              <a:buNone/>
              <a:defRPr sz="1900">
                <a:solidFill>
                  <a:schemeClr val="tx1"/>
                </a:solidFill>
              </a:defRPr>
            </a:lvl2pPr>
            <a:lvl3pPr marL="1549361" indent="0">
              <a:buNone/>
              <a:defRPr sz="1900">
                <a:solidFill>
                  <a:schemeClr val="tx1"/>
                </a:solidFill>
              </a:defRPr>
            </a:lvl3pPr>
            <a:lvl4pPr marL="2279592" indent="0">
              <a:buNone/>
              <a:defRPr sz="1900">
                <a:solidFill>
                  <a:schemeClr val="tx1"/>
                </a:solidFill>
              </a:defRPr>
            </a:lvl4pPr>
            <a:lvl5pPr marL="2874361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Skriv link til video</a:t>
            </a:r>
          </a:p>
        </p:txBody>
      </p:sp>
      <p:grpSp>
        <p:nvGrpSpPr>
          <p:cNvPr id="5" name="Gruppe 4"/>
          <p:cNvGrpSpPr/>
          <p:nvPr userDrawn="1"/>
        </p:nvGrpSpPr>
        <p:grpSpPr>
          <a:xfrm>
            <a:off x="4244" y="7102202"/>
            <a:ext cx="711752" cy="452933"/>
            <a:chOff x="3001243" y="189434"/>
            <a:chExt cx="792088" cy="504056"/>
          </a:xfrm>
        </p:grpSpPr>
        <p:sp>
          <p:nvSpPr>
            <p:cNvPr id="7" name="Rektangel 6"/>
            <p:cNvSpPr/>
            <p:nvPr/>
          </p:nvSpPr>
          <p:spPr>
            <a:xfrm>
              <a:off x="3001243" y="189434"/>
              <a:ext cx="792088" cy="504056"/>
            </a:xfrm>
            <a:prstGeom prst="rect">
              <a:avLst/>
            </a:prstGeom>
            <a:solidFill>
              <a:schemeClr val="tx2"/>
            </a:solidFill>
            <a:ln w="3175" cap="sq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rgbClr val="3F3018"/>
                </a:solidFill>
              </a:endParaRPr>
            </a:p>
          </p:txBody>
        </p:sp>
        <p:sp>
          <p:nvSpPr>
            <p:cNvPr id="8" name="Ligebenet trekant 7"/>
            <p:cNvSpPr/>
            <p:nvPr/>
          </p:nvSpPr>
          <p:spPr>
            <a:xfrm rot="5400000">
              <a:off x="3291757" y="314829"/>
              <a:ext cx="252029" cy="217266"/>
            </a:xfrm>
            <a:prstGeom prst="triangle">
              <a:avLst/>
            </a:prstGeom>
            <a:solidFill>
              <a:schemeClr val="bg1"/>
            </a:solidFill>
            <a:ln w="3175" cap="sq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rgbClr val="3F3018"/>
                </a:solidFill>
              </a:endParaRPr>
            </a:p>
          </p:txBody>
        </p:sp>
      </p:grpSp>
      <p:sp>
        <p:nvSpPr>
          <p:cNvPr id="2" name="Tekstfelt 1"/>
          <p:cNvSpPr txBox="1"/>
          <p:nvPr userDrawn="1"/>
        </p:nvSpPr>
        <p:spPr>
          <a:xfrm>
            <a:off x="868340" y="7102202"/>
            <a:ext cx="187220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>
                <a:solidFill>
                  <a:schemeClr val="tx2"/>
                </a:solidFill>
              </a:rPr>
              <a:t>Hvis du ønsker et (større) videoikon</a:t>
            </a:r>
            <a:r>
              <a:rPr lang="da-DK" sz="1000" baseline="0">
                <a:solidFill>
                  <a:schemeClr val="tx2"/>
                </a:solidFill>
              </a:rPr>
              <a:t> på billedet kan du kopiere fra hjælpefil.</a:t>
            </a:r>
            <a:endParaRPr lang="da-DK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93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d overskrift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/>
          </p:cNvSpPr>
          <p:nvPr>
            <p:ph type="pic" idx="11" hasCustomPrompt="1"/>
          </p:nvPr>
        </p:nvSpPr>
        <p:spPr>
          <a:xfrm>
            <a:off x="720281" y="1800000"/>
            <a:ext cx="10083938" cy="4176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Titel 1"/>
          <p:cNvSpPr>
            <a:spLocks noGrp="1" noChangeAspect="1"/>
          </p:cNvSpPr>
          <p:nvPr>
            <p:ph type="title" hasCustomPrompt="1"/>
          </p:nvPr>
        </p:nvSpPr>
        <p:spPr>
          <a:xfrm>
            <a:off x="720281" y="828000"/>
            <a:ext cx="10083938" cy="900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720281" y="6048001"/>
            <a:ext cx="10083938" cy="36008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</a:defRPr>
            </a:lvl1pPr>
            <a:lvl2pPr marL="833946" indent="0">
              <a:buNone/>
              <a:defRPr sz="1900">
                <a:solidFill>
                  <a:schemeClr val="tx1"/>
                </a:solidFill>
              </a:defRPr>
            </a:lvl2pPr>
            <a:lvl3pPr marL="1549361" indent="0">
              <a:buNone/>
              <a:defRPr sz="1900">
                <a:solidFill>
                  <a:schemeClr val="tx1"/>
                </a:solidFill>
              </a:defRPr>
            </a:lvl3pPr>
            <a:lvl4pPr marL="2279592" indent="0">
              <a:buNone/>
              <a:defRPr sz="1900">
                <a:solidFill>
                  <a:schemeClr val="tx1"/>
                </a:solidFill>
              </a:defRPr>
            </a:lvl4pPr>
            <a:lvl5pPr marL="2874361" indent="0">
              <a:buNone/>
              <a:defRPr sz="19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Skriv tekst her</a:t>
            </a:r>
          </a:p>
        </p:txBody>
      </p:sp>
    </p:spTree>
    <p:extLst>
      <p:ext uri="{BB962C8B-B14F-4D97-AF65-F5344CB8AC3E}">
        <p14:creationId xmlns:p14="http://schemas.microsoft.com/office/powerpoint/2010/main" val="1713122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å hele forma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2"/>
          <p:cNvSpPr>
            <a:spLocks noGrp="1"/>
          </p:cNvSpPr>
          <p:nvPr>
            <p:ph type="pic" idx="11" hasCustomPrompt="1"/>
          </p:nvPr>
        </p:nvSpPr>
        <p:spPr>
          <a:xfrm>
            <a:off x="1" y="0"/>
            <a:ext cx="12195175" cy="6859588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Tekstfelt 2"/>
          <p:cNvSpPr txBox="1"/>
          <p:nvPr userDrawn="1"/>
        </p:nvSpPr>
        <p:spPr>
          <a:xfrm>
            <a:off x="480963" y="7102202"/>
            <a:ext cx="252028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>
                <a:solidFill>
                  <a:schemeClr val="tx2"/>
                </a:solidFill>
              </a:rPr>
              <a:t>Kopier boks til tekst og verdenshjul</a:t>
            </a:r>
            <a:r>
              <a:rPr lang="da-DK" sz="1000" baseline="0">
                <a:solidFill>
                  <a:schemeClr val="tx2"/>
                </a:solidFill>
              </a:rPr>
              <a:t> fra hjælpedokument. </a:t>
            </a:r>
          </a:p>
          <a:p>
            <a:endParaRPr lang="da-DK" sz="1000" baseline="0">
              <a:solidFill>
                <a:schemeClr val="tx2"/>
              </a:solidFill>
            </a:endParaRPr>
          </a:p>
          <a:p>
            <a:r>
              <a:rPr lang="da-DK" sz="1000" baseline="0" err="1">
                <a:solidFill>
                  <a:schemeClr val="tx2"/>
                </a:solidFill>
              </a:rPr>
              <a:t>Højreklik</a:t>
            </a:r>
            <a:r>
              <a:rPr lang="da-DK" sz="1000" baseline="0">
                <a:solidFill>
                  <a:schemeClr val="tx2"/>
                </a:solidFill>
              </a:rPr>
              <a:t> og vælg placer forrest, når billede er hentet ind.</a:t>
            </a:r>
          </a:p>
          <a:p>
            <a:r>
              <a:rPr lang="da-DK" sz="1000" baseline="0">
                <a:solidFill>
                  <a:schemeClr val="tx2"/>
                </a:solidFill>
              </a:rPr>
              <a:t>OBS. Dette skal gøres hver gang der er hentet nyt billede ind i billedboksen. </a:t>
            </a:r>
            <a:endParaRPr lang="da-DK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21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102345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851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øjformat - overskrif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01758" y="1908000"/>
            <a:ext cx="6302461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501758" y="2880000"/>
            <a:ext cx="3061195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tabLst/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743024" y="2880000"/>
            <a:ext cx="3061195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1"/>
            <a:ext cx="4141617" cy="6859588"/>
          </a:xfrm>
        </p:spPr>
        <p:txBody>
          <a:bodyPr/>
          <a:lstStyle>
            <a:lvl1pPr marL="0" indent="0" algn="ctr">
              <a:buNone/>
              <a:defRPr sz="20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177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øjformat -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01758" y="1908000"/>
            <a:ext cx="6302461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501758" y="2880000"/>
            <a:ext cx="6302461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1079500" indent="-246063"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4141617" cy="6859588"/>
          </a:xfrm>
        </p:spPr>
        <p:txBody>
          <a:bodyPr/>
          <a:lstStyle>
            <a:lvl1pPr marL="0" indent="0" algn="ctr">
              <a:buNone/>
              <a:defRPr sz="20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8858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redformat - overskrif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54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562953" y="1800000"/>
            <a:ext cx="3241266" cy="439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720281" y="1800000"/>
            <a:ext cx="6662602" cy="4392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4582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 baseline="0"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3" name="Pladsholder til indhold 2"/>
          <p:cNvSpPr>
            <a:spLocks noGrp="1" noChangeAspect="1"/>
          </p:cNvSpPr>
          <p:nvPr>
            <p:ph sz="half" idx="1" hasCustomPrompt="1"/>
          </p:nvPr>
        </p:nvSpPr>
        <p:spPr>
          <a:xfrm>
            <a:off x="720281" y="2159502"/>
            <a:ext cx="4861898" cy="4032000"/>
          </a:xfrm>
        </p:spPr>
        <p:txBody>
          <a:bodyPr anchor="t" anchorCtr="0"/>
          <a:lstStyle>
            <a:lvl1pPr>
              <a:defRPr sz="3200"/>
            </a:lvl1pPr>
            <a:lvl2pPr marL="715963" indent="-271463">
              <a:defRPr sz="2600"/>
            </a:lvl2pPr>
            <a:lvl3pPr marL="985838" indent="-269875">
              <a:defRPr sz="2600"/>
            </a:lvl3pPr>
            <a:lvl4pPr marL="1343025" indent="-269875">
              <a:defRPr sz="2200"/>
            </a:lvl4pPr>
            <a:lvl5pPr marL="1701800" indent="-269875"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 noChangeAspect="1"/>
          </p:cNvSpPr>
          <p:nvPr>
            <p:ph sz="half" idx="10" hasCustomPrompt="1"/>
          </p:nvPr>
        </p:nvSpPr>
        <p:spPr>
          <a:xfrm>
            <a:off x="5942321" y="2160000"/>
            <a:ext cx="4861898" cy="4032000"/>
          </a:xfrm>
        </p:spPr>
        <p:txBody>
          <a:bodyPr anchor="t" anchorCtr="0"/>
          <a:lstStyle>
            <a:lvl1pPr>
              <a:defRPr sz="3200"/>
            </a:lvl1pPr>
            <a:lvl2pPr marL="357188" indent="-357188">
              <a:defRPr sz="2600"/>
            </a:lvl2pPr>
            <a:lvl3pPr marL="715963" indent="-271463">
              <a:defRPr sz="2600"/>
            </a:lvl3pPr>
            <a:lvl4pPr marL="1343025" indent="-269875">
              <a:defRPr sz="2200"/>
            </a:lvl4pPr>
            <a:lvl5pPr marL="1701800" indent="-269875"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2"/>
            <a:r>
              <a:rPr lang="da-DK" altLang="da-DK"/>
              <a:t>første niveau</a:t>
            </a:r>
          </a:p>
        </p:txBody>
      </p:sp>
    </p:spTree>
    <p:extLst>
      <p:ext uri="{BB962C8B-B14F-4D97-AF65-F5344CB8AC3E}">
        <p14:creationId xmlns:p14="http://schemas.microsoft.com/office/powerpoint/2010/main" val="12856958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720281" y="2159502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defRPr sz="2200"/>
            </a:lvl2pPr>
            <a:lvl3pPr marL="1549361" indent="0">
              <a:buNone/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141617" y="2160000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562953" y="2160000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500" indent="-263525">
              <a:defRPr sz="2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</p:spTree>
    <p:extLst>
      <p:ext uri="{BB962C8B-B14F-4D97-AF65-F5344CB8AC3E}">
        <p14:creationId xmlns:p14="http://schemas.microsoft.com/office/powerpoint/2010/main" val="4166801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tre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2160000"/>
            <a:ext cx="3241266" cy="4032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0" name="Pladsholder til billede 8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41617" y="2160000"/>
            <a:ext cx="3241266" cy="4032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2160000"/>
            <a:ext cx="3241266" cy="4032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5175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leder - høj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0"/>
            <a:ext cx="3241266" cy="594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6" name="Pladsholder til billede 8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41617" y="576000"/>
            <a:ext cx="3241266" cy="594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7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576000"/>
            <a:ext cx="3241266" cy="594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055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m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7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576000"/>
            <a:ext cx="3241266" cy="594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5" name="Pladsholder til billed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20281" y="363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141617" y="57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2" name="Pladsholder til billede 8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1617" y="363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07252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5" name="Pladsholder til billed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20281" y="363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141617" y="57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2" name="Pladsholder til billede 8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1617" y="363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8" name="Pladsholder til billede 8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62953" y="57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0" name="Pladsholder til billede 8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562953" y="3636000"/>
            <a:ext cx="3241266" cy="2880000"/>
          </a:xfrm>
        </p:spPr>
        <p:txBody>
          <a:bodyPr/>
          <a:lstStyle>
            <a:lvl1pPr marL="0" indent="0" algn="ctr">
              <a:buNone/>
              <a:defRPr sz="1800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3279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3" name="Pladsholder til tabel 2"/>
          <p:cNvSpPr>
            <a:spLocks noGrp="1"/>
          </p:cNvSpPr>
          <p:nvPr>
            <p:ph type="tbl" sz="quarter" idx="10" hasCustomPrompt="1"/>
          </p:nvPr>
        </p:nvSpPr>
        <p:spPr>
          <a:xfrm>
            <a:off x="720724" y="2160000"/>
            <a:ext cx="10080000" cy="403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a-DK"/>
              <a:t>Klik på ikonet for at lave en tabel</a:t>
            </a:r>
          </a:p>
          <a:p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24337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927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Skillebl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AE175FA-FEE7-F32D-E0D6-71ACB747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8BDA6-2631-F130-493C-AF705A7729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397" y="2070219"/>
            <a:ext cx="9146381" cy="1746303"/>
          </a:xfrm>
        </p:spPr>
        <p:txBody>
          <a:bodyPr anchor="b"/>
          <a:lstStyle>
            <a:lvl1pPr algn="ctr">
              <a:defRPr sz="6001">
                <a:solidFill>
                  <a:srgbClr val="FDFDFF"/>
                </a:solidFill>
              </a:defRPr>
            </a:lvl1pPr>
          </a:lstStyle>
          <a:p>
            <a:r>
              <a:rPr lang="da-DK"/>
              <a:t>Indsæt overskrift eller titel på kommende del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3CDD90-3136-4B82-C6C5-852E5529FE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397" y="3908620"/>
            <a:ext cx="9146381" cy="78770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91" indent="0" algn="ctr">
              <a:buNone/>
              <a:defRPr sz="2000"/>
            </a:lvl2pPr>
            <a:lvl3pPr marL="914583" indent="0" algn="ctr">
              <a:buNone/>
              <a:defRPr sz="1800"/>
            </a:lvl3pPr>
            <a:lvl4pPr marL="1371874" indent="0" algn="ctr">
              <a:buNone/>
              <a:defRPr sz="1600"/>
            </a:lvl4pPr>
            <a:lvl5pPr marL="1829166" indent="0" algn="ctr">
              <a:buNone/>
              <a:defRPr sz="1600"/>
            </a:lvl5pPr>
            <a:lvl6pPr marL="2286457" indent="0" algn="ctr">
              <a:buNone/>
              <a:defRPr sz="1600"/>
            </a:lvl6pPr>
            <a:lvl7pPr marL="2743749" indent="0" algn="ctr">
              <a:buNone/>
              <a:defRPr sz="1600"/>
            </a:lvl7pPr>
            <a:lvl8pPr marL="3201040" indent="0" algn="ctr">
              <a:buNone/>
              <a:defRPr sz="1600"/>
            </a:lvl8pPr>
            <a:lvl9pPr marL="3658332" indent="0" algn="ctr">
              <a:buNone/>
              <a:defRPr sz="1600"/>
            </a:lvl9pPr>
          </a:lstStyle>
          <a:p>
            <a:r>
              <a:rPr lang="da-DK"/>
              <a:t>Tilføj eventuelt en kort underoverskrift eller slet dette tekstfelt. Den primære overskrift kan også centreres.</a:t>
            </a:r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EA5FE51-36A6-7B66-7FCC-94F256FD45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4248" y="365399"/>
            <a:ext cx="862509" cy="415644"/>
          </a:xfrm>
          <a:prstGeom prst="rect">
            <a:avLst/>
          </a:prstGeom>
        </p:spPr>
      </p:pic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42E4A798-A2B4-2462-189C-147EE3A3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E55CF-09FA-8A45-A48D-8AC676DF7B5B}" type="datetime1">
              <a:rPr lang="da-DK" smtClean="0"/>
              <a:t>07-10-2026</a:t>
            </a:fld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0508D8FA-4873-C3AB-E315-DC7CA946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2ED02-2768-8B48-8046-464EE7DF26E3}" type="slidenum">
              <a:rPr lang="en-GB" smtClean="0"/>
              <a:pPr/>
              <a:t>‹#›</a:t>
            </a:fld>
            <a:endParaRPr lang="en-GB">
              <a:latin typeface="midtsans" panose="02000503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5780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brødtekst / bullets (rø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9" y="365210"/>
            <a:ext cx="8615540" cy="1325870"/>
          </a:xfrm>
        </p:spPr>
        <p:txBody>
          <a:bodyPr/>
          <a:lstStyle>
            <a:lvl1pPr>
              <a:defRPr>
                <a:solidFill>
                  <a:srgbClr val="FDFDFF"/>
                </a:solidFill>
              </a:defRPr>
            </a:lvl1pPr>
          </a:lstStyle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8" y="1826048"/>
            <a:ext cx="10518337" cy="43523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1159A7-E7C1-7343-949B-B49EDE985A97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2ED02-2768-8B48-8046-464EE7DF26E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543C722-3BE9-160F-7C30-26C00CCDF7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4248" y="365399"/>
            <a:ext cx="862509" cy="4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671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Indholdsfortegn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A9DE3ECF-0608-0F68-3944-44C8F7060C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5175" cy="6859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237366F-5C6D-9815-AFF3-658CF05CB3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0404" y="2000926"/>
            <a:ext cx="4843437" cy="345501"/>
          </a:xfrm>
        </p:spPr>
        <p:txBody>
          <a:bodyPr lIns="0" tIns="0" rIns="0" bIns="0" anchor="t">
            <a:normAutofit/>
          </a:bodyPr>
          <a:lstStyle>
            <a:lvl1pPr>
              <a:defRPr sz="2901" b="1" i="0" spc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da-DK"/>
              <a:t>KLIK FOR AT REDIGERE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372200-7929-1C2B-1029-FD31CD2F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404" y="2599881"/>
            <a:ext cx="4843438" cy="1670716"/>
          </a:xfrm>
        </p:spPr>
        <p:txBody>
          <a:bodyPr wrap="square" lIns="0" tIns="0" rIns="0" bIns="0">
            <a:spAutoFit/>
          </a:bodyPr>
          <a:lstStyle>
            <a:lvl1pPr marL="120612" indent="-120612">
              <a:lnSpc>
                <a:spcPts val="1400"/>
              </a:lnSpc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216021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324033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432042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540054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11" name="Billede 10" descr="Et billede, der indeholder Font/skrifttype, Grafik, logo, tekst&#10;&#10;Automatisk genereret beskrivelse">
            <a:extLst>
              <a:ext uri="{FF2B5EF4-FFF2-40B4-BE49-F238E27FC236}">
                <a16:creationId xmlns:a16="http://schemas.microsoft.com/office/drawing/2014/main" id="{DE65A8F2-41D4-F53C-18C2-0686AD0C4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78910" y="271727"/>
            <a:ext cx="708845" cy="3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24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dias_RM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 userDrawn="1"/>
        </p:nvSpPr>
        <p:spPr>
          <a:xfrm>
            <a:off x="1" y="0"/>
            <a:ext cx="12195175" cy="6859588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pic>
        <p:nvPicPr>
          <p:cNvPr id="3" name="Billede 2"/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01" y="1989634"/>
            <a:ext cx="4861361" cy="2342510"/>
          </a:xfrm>
          <a:prstGeom prst="rect">
            <a:avLst/>
          </a:prstGeom>
        </p:spPr>
      </p:pic>
      <p:sp>
        <p:nvSpPr>
          <p:cNvPr id="7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694878" y="5342988"/>
            <a:ext cx="10805419" cy="637334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tabLst>
                <a:tab pos="1168283" algn="l"/>
              </a:tabLst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</p:spTree>
    <p:extLst>
      <p:ext uri="{BB962C8B-B14F-4D97-AF65-F5344CB8AC3E}">
        <p14:creationId xmlns:p14="http://schemas.microsoft.com/office/powerpoint/2010/main" val="3229438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dias_MIDT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3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3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</p:spTree>
    <p:extLst>
      <p:ext uri="{BB962C8B-B14F-4D97-AF65-F5344CB8AC3E}">
        <p14:creationId xmlns:p14="http://schemas.microsoft.com/office/powerpoint/2010/main" val="2491772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dias_LYS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1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3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3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</p:spTree>
    <p:extLst>
      <p:ext uri="{BB962C8B-B14F-4D97-AF65-F5344CB8AC3E}">
        <p14:creationId xmlns:p14="http://schemas.microsoft.com/office/powerpoint/2010/main" val="3748620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dias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3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3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3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</p:spTree>
    <p:extLst>
      <p:ext uri="{BB962C8B-B14F-4D97-AF65-F5344CB8AC3E}">
        <p14:creationId xmlns:p14="http://schemas.microsoft.com/office/powerpoint/2010/main" val="1605639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dias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9024" name="Rectangle 112"/>
          <p:cNvSpPr>
            <a:spLocks noGrp="1" noChangeAspect="1" noChangeArrowheads="1"/>
          </p:cNvSpPr>
          <p:nvPr>
            <p:ph type="ctrTitle" sz="quarter" hasCustomPrompt="1"/>
          </p:nvPr>
        </p:nvSpPr>
        <p:spPr>
          <a:xfrm>
            <a:off x="1080423" y="3600000"/>
            <a:ext cx="9723797" cy="1440196"/>
          </a:xfrm>
        </p:spPr>
        <p:txBody>
          <a:bodyPr/>
          <a:lstStyle>
            <a:lvl1pPr>
              <a:lnSpc>
                <a:spcPct val="100000"/>
              </a:lnSpc>
              <a:spcAft>
                <a:spcPct val="20000"/>
              </a:spcAft>
              <a:defRPr sz="5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  <p:sp>
        <p:nvSpPr>
          <p:cNvPr id="39025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1080423" y="5112001"/>
            <a:ext cx="9723797" cy="719305"/>
          </a:xfrm>
        </p:spPr>
        <p:txBody>
          <a:bodyPr anchor="t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pPr lvl="0"/>
            <a:r>
              <a:rPr lang="da-DK" altLang="da-DK" noProof="0"/>
              <a:t>Skriv undertitel her</a:t>
            </a:r>
          </a:p>
        </p:txBody>
      </p:sp>
    </p:spTree>
    <p:extLst>
      <p:ext uri="{BB962C8B-B14F-4D97-AF65-F5344CB8AC3E}">
        <p14:creationId xmlns:p14="http://schemas.microsoft.com/office/powerpoint/2010/main" val="17463006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8" y="2159503"/>
            <a:ext cx="10082625" cy="4032000"/>
          </a:xfrm>
        </p:spPr>
        <p:txBody>
          <a:bodyPr/>
          <a:lstStyle>
            <a:lvl1pPr marL="457154" indent="-457154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1197884" indent="-364022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2pPr>
            <a:lvl3pPr marL="1790476" indent="-24127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3pPr>
            <a:lvl4pPr marL="2522751" indent="-243387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4pPr>
            <a:lvl5pPr marL="3159795" indent="-285721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18129525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MIDT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bg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57154" indent="-457154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6157239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MIDT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8" y="2159503"/>
            <a:ext cx="10082625" cy="4032000"/>
          </a:xfrm>
        </p:spPr>
        <p:txBody>
          <a:bodyPr/>
          <a:lstStyle>
            <a:lvl1pPr marL="457154" indent="-457154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1423163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LYS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1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8" y="2159503"/>
            <a:ext cx="10082625" cy="4032000"/>
          </a:xfrm>
        </p:spPr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21384210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3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/>
            </a:lvl1pPr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/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3202206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indhold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" y="576001"/>
            <a:ext cx="12195175" cy="5940000"/>
          </a:xfrm>
          <a:prstGeom prst="rect">
            <a:avLst/>
          </a:prstGeom>
          <a:solidFill>
            <a:schemeClr val="accent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3" tIns="60956" rIns="121913" bIns="60956" rtlCol="0" anchor="ctr"/>
          <a:lstStyle/>
          <a:p>
            <a:pPr algn="ctr"/>
            <a:endParaRPr lang="da-DK" sz="2399">
              <a:solidFill>
                <a:srgbClr val="3F3018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>
                <a:solidFill>
                  <a:schemeClr val="bg2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14006618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optekst, 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800000"/>
            <a:ext cx="10083938" cy="720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1" hasCustomPrompt="1"/>
          </p:nvPr>
        </p:nvSpPr>
        <p:spPr>
          <a:xfrm>
            <a:off x="720281" y="2700001"/>
            <a:ext cx="10083938" cy="3600000"/>
          </a:xfrm>
        </p:spPr>
        <p:txBody>
          <a:bodyPr anchor="t" anchorCtr="0"/>
          <a:lstStyle/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188002"/>
            <a:ext cx="2503151" cy="453179"/>
          </a:xfrm>
          <a:solidFill>
            <a:schemeClr val="accent3"/>
          </a:solidFill>
          <a:ln>
            <a:noFill/>
          </a:ln>
        </p:spPr>
        <p:txBody>
          <a:bodyPr wrap="square" lIns="720000" tIns="71998" rIns="180000" bIns="71998">
            <a:spAutoFit/>
          </a:bodyPr>
          <a:lstStyle>
            <a:lvl1pPr marL="0" indent="0">
              <a:buNone/>
              <a:defRPr sz="1999" b="1" baseline="0">
                <a:solidFill>
                  <a:schemeClr val="bg1"/>
                </a:solidFill>
              </a:defRPr>
            </a:lvl1pPr>
            <a:lvl2pPr marL="833863" indent="0">
              <a:buNone/>
              <a:defRPr b="1">
                <a:solidFill>
                  <a:schemeClr val="bg1"/>
                </a:solidFill>
              </a:defRPr>
            </a:lvl2pPr>
            <a:lvl3pPr marL="1549206" indent="0">
              <a:buNone/>
              <a:defRPr b="1">
                <a:solidFill>
                  <a:schemeClr val="bg1"/>
                </a:solidFill>
              </a:defRPr>
            </a:lvl3pPr>
            <a:lvl4pPr marL="2279364" indent="0">
              <a:buNone/>
              <a:defRPr b="1">
                <a:solidFill>
                  <a:schemeClr val="bg1"/>
                </a:solidFill>
              </a:defRPr>
            </a:lvl4pPr>
            <a:lvl5pPr marL="2874074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SKRIV HER</a:t>
            </a:r>
          </a:p>
        </p:txBody>
      </p:sp>
    </p:spTree>
    <p:extLst>
      <p:ext uri="{BB962C8B-B14F-4D97-AF65-F5344CB8AC3E}">
        <p14:creationId xmlns:p14="http://schemas.microsoft.com/office/powerpoint/2010/main" val="12133645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to i bredformat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 noChangeAspect="1"/>
          </p:cNvSpPr>
          <p:nvPr>
            <p:ph type="pic" idx="11" hasCustomPrompt="1"/>
          </p:nvPr>
        </p:nvSpPr>
        <p:spPr>
          <a:xfrm>
            <a:off x="1" y="576001"/>
            <a:ext cx="12195175" cy="5940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5286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to i højformat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 noChangeAspect="1"/>
          </p:cNvSpPr>
          <p:nvPr>
            <p:ph type="pic" idx="11" hasCustomPrompt="1"/>
          </p:nvPr>
        </p:nvSpPr>
        <p:spPr>
          <a:xfrm>
            <a:off x="3421336" y="576001"/>
            <a:ext cx="4501758" cy="5940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</a:t>
            </a:r>
            <a:br>
              <a:rPr lang="da-DK"/>
            </a:br>
            <a:r>
              <a:rPr lang="da-DK"/>
              <a:t>for 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Tekstboks 2"/>
          <p:cNvSpPr txBox="1"/>
          <p:nvPr userDrawn="1"/>
        </p:nvSpPr>
        <p:spPr>
          <a:xfrm>
            <a:off x="-1489231" y="3141698"/>
            <a:ext cx="1152428" cy="43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900"/>
              <a:t>Foto kan også placeres længere til venstre på siden</a:t>
            </a:r>
          </a:p>
        </p:txBody>
      </p:sp>
    </p:spTree>
    <p:extLst>
      <p:ext uri="{BB962C8B-B14F-4D97-AF65-F5344CB8AC3E}">
        <p14:creationId xmlns:p14="http://schemas.microsoft.com/office/powerpoint/2010/main" val="33037581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to med overskrift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2"/>
          <p:cNvSpPr>
            <a:spLocks noGrp="1"/>
          </p:cNvSpPr>
          <p:nvPr>
            <p:ph type="pic" idx="11" hasCustomPrompt="1"/>
          </p:nvPr>
        </p:nvSpPr>
        <p:spPr>
          <a:xfrm>
            <a:off x="720281" y="1800000"/>
            <a:ext cx="10083938" cy="4176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3" name="Titel 1"/>
          <p:cNvSpPr>
            <a:spLocks noGrp="1" noChangeAspect="1"/>
          </p:cNvSpPr>
          <p:nvPr>
            <p:ph type="title" hasCustomPrompt="1"/>
          </p:nvPr>
        </p:nvSpPr>
        <p:spPr>
          <a:xfrm>
            <a:off x="720281" y="828000"/>
            <a:ext cx="10083938" cy="900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720281" y="6048001"/>
            <a:ext cx="10083938" cy="36008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799" baseline="0">
                <a:solidFill>
                  <a:schemeClr val="tx1"/>
                </a:solidFill>
              </a:defRPr>
            </a:lvl1pPr>
            <a:lvl2pPr marL="833863" indent="0">
              <a:buNone/>
              <a:defRPr sz="1899">
                <a:solidFill>
                  <a:schemeClr val="tx1"/>
                </a:solidFill>
              </a:defRPr>
            </a:lvl2pPr>
            <a:lvl3pPr marL="1549206" indent="0">
              <a:buNone/>
              <a:defRPr sz="1899">
                <a:solidFill>
                  <a:schemeClr val="tx1"/>
                </a:solidFill>
              </a:defRPr>
            </a:lvl3pPr>
            <a:lvl4pPr marL="2279364" indent="0">
              <a:buNone/>
              <a:defRPr sz="1899">
                <a:solidFill>
                  <a:schemeClr val="tx1"/>
                </a:solidFill>
              </a:defRPr>
            </a:lvl4pPr>
            <a:lvl5pPr marL="2874074" indent="0">
              <a:buNone/>
              <a:defRPr sz="1899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Skriv tekst her</a:t>
            </a:r>
          </a:p>
        </p:txBody>
      </p:sp>
    </p:spTree>
    <p:extLst>
      <p:ext uri="{BB962C8B-B14F-4D97-AF65-F5344CB8AC3E}">
        <p14:creationId xmlns:p14="http://schemas.microsoft.com/office/powerpoint/2010/main" val="3865483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to på hele forma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2"/>
          <p:cNvSpPr>
            <a:spLocks noGrp="1"/>
          </p:cNvSpPr>
          <p:nvPr>
            <p:ph type="pic" idx="11" hasCustomPrompt="1"/>
          </p:nvPr>
        </p:nvSpPr>
        <p:spPr>
          <a:xfrm>
            <a:off x="1" y="0"/>
            <a:ext cx="12195175" cy="6859588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3132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ChangeAspect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</p:spTree>
    <p:extLst>
      <p:ext uri="{BB962C8B-B14F-4D97-AF65-F5344CB8AC3E}">
        <p14:creationId xmlns:p14="http://schemas.microsoft.com/office/powerpoint/2010/main" val="5772761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1510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to højformat - overskrif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01759" y="1908000"/>
            <a:ext cx="6302461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501758" y="2880000"/>
            <a:ext cx="3061195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tabLst/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743025" y="2880000"/>
            <a:ext cx="3061195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1" y="1"/>
            <a:ext cx="4141617" cy="6859588"/>
          </a:xfrm>
        </p:spPr>
        <p:txBody>
          <a:bodyPr/>
          <a:lstStyle>
            <a:lvl1pPr marL="0" indent="0" algn="ctr">
              <a:buNone/>
              <a:defRPr sz="1999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2396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to højformat -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01759" y="1908000"/>
            <a:ext cx="6302461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501759" y="2880000"/>
            <a:ext cx="6302461" cy="331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1079392" indent="-246038"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1" y="0"/>
            <a:ext cx="4141617" cy="6859588"/>
          </a:xfrm>
        </p:spPr>
        <p:txBody>
          <a:bodyPr/>
          <a:lstStyle>
            <a:lvl1pPr marL="0" indent="0" algn="ctr">
              <a:buNone/>
              <a:defRPr sz="1999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79331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to bredformat - overskrif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1"/>
            <a:ext cx="10083938" cy="54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562953" y="1800000"/>
            <a:ext cx="3241266" cy="439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7" name="Pladsholder til billede 2"/>
          <p:cNvSpPr>
            <a:spLocks noGrp="1" noChangeAspect="1"/>
          </p:cNvSpPr>
          <p:nvPr>
            <p:ph type="pic" idx="12" hasCustomPrompt="1"/>
          </p:nvPr>
        </p:nvSpPr>
        <p:spPr>
          <a:xfrm>
            <a:off x="720282" y="1800000"/>
            <a:ext cx="6662602" cy="4392000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29546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 baseline="0"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3" name="Pladsholder til indhold 2"/>
          <p:cNvSpPr>
            <a:spLocks noGrp="1" noChangeAspect="1"/>
          </p:cNvSpPr>
          <p:nvPr>
            <p:ph sz="half" idx="1" hasCustomPrompt="1"/>
          </p:nvPr>
        </p:nvSpPr>
        <p:spPr>
          <a:xfrm>
            <a:off x="720281" y="2159503"/>
            <a:ext cx="4861898" cy="4032000"/>
          </a:xfrm>
        </p:spPr>
        <p:txBody>
          <a:bodyPr anchor="t" anchorCtr="0"/>
          <a:lstStyle>
            <a:lvl1pPr>
              <a:defRPr sz="3200"/>
            </a:lvl1pPr>
            <a:lvl2pPr marL="715891" indent="-271436">
              <a:defRPr sz="2600"/>
            </a:lvl2pPr>
            <a:lvl3pPr marL="985739" indent="-269848">
              <a:defRPr sz="2600"/>
            </a:lvl3pPr>
            <a:lvl4pPr marL="1342891" indent="-269848">
              <a:defRPr sz="2199"/>
            </a:lvl4pPr>
            <a:lvl5pPr marL="1701629" indent="-269848">
              <a:defRPr sz="17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 noChangeAspect="1"/>
          </p:cNvSpPr>
          <p:nvPr>
            <p:ph sz="half" idx="10" hasCustomPrompt="1"/>
          </p:nvPr>
        </p:nvSpPr>
        <p:spPr>
          <a:xfrm>
            <a:off x="5942321" y="2160001"/>
            <a:ext cx="4861898" cy="4032000"/>
          </a:xfrm>
        </p:spPr>
        <p:txBody>
          <a:bodyPr anchor="t" anchorCtr="0"/>
          <a:lstStyle>
            <a:lvl1pPr>
              <a:defRPr sz="3200"/>
            </a:lvl1pPr>
            <a:lvl2pPr marL="357152" indent="-357152">
              <a:defRPr sz="2600"/>
            </a:lvl2pPr>
            <a:lvl3pPr marL="715891" indent="-271436">
              <a:defRPr sz="2600"/>
            </a:lvl3pPr>
            <a:lvl4pPr marL="1342891" indent="-269848">
              <a:defRPr sz="2199"/>
            </a:lvl4pPr>
            <a:lvl5pPr marL="1701629" indent="-269848">
              <a:defRPr sz="17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2"/>
            <a:r>
              <a:rPr lang="da-DK" altLang="da-DK"/>
              <a:t>første niveau</a:t>
            </a:r>
          </a:p>
        </p:txBody>
      </p:sp>
    </p:spTree>
    <p:extLst>
      <p:ext uri="{BB962C8B-B14F-4D97-AF65-F5344CB8AC3E}">
        <p14:creationId xmlns:p14="http://schemas.microsoft.com/office/powerpoint/2010/main" val="25345530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verskrift og tre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720281" y="2159503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defRPr sz="2199"/>
            </a:lvl2pPr>
            <a:lvl3pPr marL="1549206" indent="0">
              <a:buNone/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sz="half" idx="10" hasCustomPrompt="1"/>
          </p:nvPr>
        </p:nvSpPr>
        <p:spPr>
          <a:xfrm>
            <a:off x="4141617" y="2160001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  <p:sp>
        <p:nvSpPr>
          <p:cNvPr id="6" name="Pladsholder til indhold 2"/>
          <p:cNvSpPr>
            <a:spLocks noGrp="1"/>
          </p:cNvSpPr>
          <p:nvPr>
            <p:ph sz="half" idx="11" hasCustomPrompt="1"/>
          </p:nvPr>
        </p:nvSpPr>
        <p:spPr>
          <a:xfrm>
            <a:off x="7562953" y="2160001"/>
            <a:ext cx="3241266" cy="4032000"/>
          </a:xfrm>
        </p:spPr>
        <p:txBody>
          <a:bodyPr anchor="t" anchorCtr="0"/>
          <a:lstStyle>
            <a:lvl1pPr marL="0" indent="0">
              <a:buNone/>
              <a:defRPr sz="2600"/>
            </a:lvl1pPr>
            <a:lvl2pPr marL="444456" indent="-263499">
              <a:defRPr sz="2199"/>
            </a:lvl2pPr>
            <a:lvl3pPr>
              <a:defRPr sz="2700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</p:txBody>
      </p:sp>
    </p:spTree>
    <p:extLst>
      <p:ext uri="{BB962C8B-B14F-4D97-AF65-F5344CB8AC3E}">
        <p14:creationId xmlns:p14="http://schemas.microsoft.com/office/powerpoint/2010/main" val="18888797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verskrift og tre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281" y="1188000"/>
            <a:ext cx="10083938" cy="9000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da-DK"/>
              <a:t>Skriv overskrift her</a:t>
            </a:r>
          </a:p>
        </p:txBody>
      </p:sp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2160001"/>
            <a:ext cx="3241266" cy="4032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0" name="Pladsholder til billede 8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41617" y="2160001"/>
            <a:ext cx="3241266" cy="4032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2160001"/>
            <a:ext cx="3241266" cy="4032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70867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re billeder - høj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1"/>
            <a:ext cx="3241266" cy="594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6" name="Pladsholder til billede 8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41617" y="576001"/>
            <a:ext cx="3241266" cy="594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7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576001"/>
            <a:ext cx="3241266" cy="594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0641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em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1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7" name="Pladsholder til billede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7562953" y="576001"/>
            <a:ext cx="3241266" cy="594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5" name="Pladsholder til billed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20281" y="3636000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141617" y="576001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2" name="Pladsholder til billede 8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1617" y="3636000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70815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ks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720281" y="576001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5" name="Pladsholder til billede 8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20281" y="3636000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1" name="Pladsholder til billede 8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141617" y="576001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2" name="Pladsholder til billede 8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1617" y="3636000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8" name="Pladsholder til billede 8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562953" y="576001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  <p:sp>
        <p:nvSpPr>
          <p:cNvPr id="10" name="Pladsholder til billede 8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562953" y="3636000"/>
            <a:ext cx="3241266" cy="2880000"/>
          </a:xfrm>
        </p:spPr>
        <p:txBody>
          <a:bodyPr/>
          <a:lstStyle>
            <a:lvl1pPr marL="0" indent="0" algn="ctr">
              <a:buNone/>
              <a:defRPr sz="1799"/>
            </a:lvl1pPr>
          </a:lstStyle>
          <a:p>
            <a:r>
              <a:rPr lang="da-DK"/>
              <a:t>Klik på ikonet for </a:t>
            </a:r>
            <a:br>
              <a:rPr lang="da-DK"/>
            </a:br>
            <a:r>
              <a:rPr lang="da-DK"/>
              <a:t>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39580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/ Skille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AE175FA-FEE7-F32D-E0D6-71ACB747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8BDA6-2631-F130-493C-AF705A7729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397" y="2070220"/>
            <a:ext cx="9146381" cy="1746303"/>
          </a:xfrm>
        </p:spPr>
        <p:txBody>
          <a:bodyPr anchor="b"/>
          <a:lstStyle>
            <a:lvl1pPr algn="ctr">
              <a:defRPr sz="6000">
                <a:solidFill>
                  <a:srgbClr val="FDFDFF"/>
                </a:solidFill>
              </a:defRPr>
            </a:lvl1pPr>
          </a:lstStyle>
          <a:p>
            <a:r>
              <a:rPr lang="da-DK"/>
              <a:t>Indsæt overskrift eller titel på kommende del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3CDD90-3136-4B82-C6C5-852E5529FE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397" y="3908621"/>
            <a:ext cx="9146381" cy="787709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245" indent="0" algn="ctr">
              <a:buNone/>
              <a:defRPr sz="1999"/>
            </a:lvl2pPr>
            <a:lvl3pPr marL="914492" indent="0" algn="ctr">
              <a:buNone/>
              <a:defRPr sz="1799"/>
            </a:lvl3pPr>
            <a:lvl4pPr marL="1371736" indent="0" algn="ctr">
              <a:buNone/>
              <a:defRPr sz="1600"/>
            </a:lvl4pPr>
            <a:lvl5pPr marL="1828983" indent="0" algn="ctr">
              <a:buNone/>
              <a:defRPr sz="1600"/>
            </a:lvl5pPr>
            <a:lvl6pPr marL="2286228" indent="0" algn="ctr">
              <a:buNone/>
              <a:defRPr sz="1600"/>
            </a:lvl6pPr>
            <a:lvl7pPr marL="2743475" indent="0" algn="ctr">
              <a:buNone/>
              <a:defRPr sz="1600"/>
            </a:lvl7pPr>
            <a:lvl8pPr marL="3200720" indent="0" algn="ctr">
              <a:buNone/>
              <a:defRPr sz="1600"/>
            </a:lvl8pPr>
            <a:lvl9pPr marL="3657966" indent="0" algn="ctr">
              <a:buNone/>
              <a:defRPr sz="1600"/>
            </a:lvl9pPr>
          </a:lstStyle>
          <a:p>
            <a:r>
              <a:rPr lang="da-DK"/>
              <a:t>Tilføj eventuelt en kort underoverskrift eller slet dette tekstfelt. Den primære overskrift kan også centreres.</a:t>
            </a:r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EA5FE51-36A6-7B66-7FCC-94F256FD45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42E4A798-A2B4-2462-189C-147EE3A3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E55CF-09FA-8A45-A48D-8AC676DF7B5B}" type="datetime1">
              <a:rPr lang="da-DK" smtClean="0"/>
              <a:t>07-10-2026</a:t>
            </a:fld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0508D8FA-4873-C3AB-E315-DC7CA946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2ED02-2768-8B48-8046-464EE7DF26E3}" type="slidenum">
              <a:rPr lang="en-GB" smtClean="0"/>
              <a:pPr/>
              <a:t>‹#›</a:t>
            </a:fld>
            <a:endParaRPr lang="en-GB">
              <a:latin typeface="midtsans" panose="02000503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9793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Indholdsfortegn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A9DE3ECF-0608-0F68-3944-44C8F7060C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5175" cy="6859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237366F-5C6D-9815-AFF3-658CF05CB3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0404" y="2000926"/>
            <a:ext cx="4843437" cy="345501"/>
          </a:xfrm>
        </p:spPr>
        <p:txBody>
          <a:bodyPr lIns="0" tIns="0" rIns="0" bIns="0" anchor="t">
            <a:normAutofit/>
          </a:bodyPr>
          <a:lstStyle>
            <a:lvl1pPr>
              <a:defRPr sz="2901" b="1" i="0" spc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da-DK"/>
              <a:t>KLIK FOR AT REDIGERE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372200-7929-1C2B-1029-FD31CD2F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404" y="2599881"/>
            <a:ext cx="4843438" cy="1670716"/>
          </a:xfrm>
        </p:spPr>
        <p:txBody>
          <a:bodyPr wrap="square" lIns="0" tIns="0" rIns="0" bIns="0">
            <a:spAutoFit/>
          </a:bodyPr>
          <a:lstStyle>
            <a:lvl1pPr marL="120612" indent="-120612">
              <a:lnSpc>
                <a:spcPts val="1400"/>
              </a:lnSpc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216021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2pPr>
            <a:lvl3pPr marL="324033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3pPr>
            <a:lvl4pPr marL="432042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4pPr>
            <a:lvl5pPr marL="540054" indent="-108012">
              <a:lnSpc>
                <a:spcPts val="1300"/>
              </a:lnSpc>
              <a:spcBef>
                <a:spcPts val="1300"/>
              </a:spcBef>
              <a:defRPr sz="125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11" name="Billede 10" descr="Et billede, der indeholder Font/skrifttype, Grafik, logo, tekst&#10;&#10;Automatisk genereret beskrivelse">
            <a:extLst>
              <a:ext uri="{FF2B5EF4-FFF2-40B4-BE49-F238E27FC236}">
                <a16:creationId xmlns:a16="http://schemas.microsoft.com/office/drawing/2014/main" id="{DE65A8F2-41D4-F53C-18C2-0686AD0C4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78910" y="271727"/>
            <a:ext cx="708845" cy="3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0026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+ brødtekst / bullets (rø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365210"/>
            <a:ext cx="8615540" cy="1325870"/>
          </a:xfrm>
        </p:spPr>
        <p:txBody>
          <a:bodyPr/>
          <a:lstStyle>
            <a:lvl1pPr>
              <a:defRPr>
                <a:solidFill>
                  <a:srgbClr val="FDFDFF"/>
                </a:solidFill>
              </a:defRPr>
            </a:lvl1pPr>
          </a:lstStyle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9" y="1826048"/>
            <a:ext cx="10518337" cy="43523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1159A7-E7C1-7343-949B-B49EDE985A97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2ED02-2768-8B48-8046-464EE7DF26E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543C722-3BE9-160F-7C30-26C00CCDF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769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 + brødtekst /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8" y="365210"/>
            <a:ext cx="8696482" cy="1325870"/>
          </a:xfrm>
        </p:spPr>
        <p:txBody>
          <a:bodyPr/>
          <a:lstStyle/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9" y="1826048"/>
            <a:ext cx="10518337" cy="4352346"/>
          </a:xfrm>
        </p:spPr>
        <p:txBody>
          <a:bodyPr/>
          <a:lstStyle/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1D7B-E897-304D-A7B8-8B6BC8E647A0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C4D99083-137E-6B44-5066-BAB6D2D611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6686F51-4FDF-1327-077E-A5B9ABAE2F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-100000" contrast="100000"/>
          </a:blip>
          <a:stretch>
            <a:fillRect/>
          </a:stretch>
        </p:blipFill>
        <p:spPr>
          <a:xfrm>
            <a:off x="10494249" y="365399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024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223"/>
            <a:ext cx="12195175" cy="775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1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614"/>
            <a:ext cx="12195175" cy="419476"/>
          </a:xfrm>
          <a:prstGeom prst="rect">
            <a:avLst/>
          </a:prstGeom>
        </p:spPr>
        <p:txBody>
          <a:bodyPr anchor="ctr"/>
          <a:lstStyle>
            <a:lvl1pPr marL="0" marR="0" indent="0" algn="ctr" defTabSz="914492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9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92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Subtitle in this 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0642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9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9" y="2159504"/>
            <a:ext cx="10082625" cy="4032000"/>
          </a:xfrm>
        </p:spPr>
        <p:txBody>
          <a:bodyPr/>
          <a:lstStyle>
            <a:lvl1pPr marL="457108" indent="-457108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1197765" indent="-363986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2pPr>
            <a:lvl3pPr marL="1790297" indent="-241246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3pPr>
            <a:lvl4pPr marL="2522498" indent="-243363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4pPr>
            <a:lvl5pPr marL="3159479" indent="-285692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26996628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/ Skille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AE175FA-FEE7-F32D-E0D6-71ACB747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/>
          <a:p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8BDA6-2631-F130-493C-AF705A7729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397" y="2070220"/>
            <a:ext cx="9146381" cy="1746303"/>
          </a:xfrm>
        </p:spPr>
        <p:txBody>
          <a:bodyPr anchor="b"/>
          <a:lstStyle>
            <a:lvl1pPr algn="ctr">
              <a:defRPr sz="6000">
                <a:solidFill>
                  <a:srgbClr val="FDFDFF"/>
                </a:solidFill>
              </a:defRPr>
            </a:lvl1pPr>
          </a:lstStyle>
          <a:p>
            <a:r>
              <a:rPr lang="da-DK"/>
              <a:t>Indsæt overskrift eller titel på kommende del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3CDD90-3136-4B82-C6C5-852E5529FE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397" y="3908621"/>
            <a:ext cx="9146381" cy="787709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245" indent="0" algn="ctr">
              <a:buNone/>
              <a:defRPr sz="1999"/>
            </a:lvl2pPr>
            <a:lvl3pPr marL="914492" indent="0" algn="ctr">
              <a:buNone/>
              <a:defRPr sz="1799"/>
            </a:lvl3pPr>
            <a:lvl4pPr marL="1371736" indent="0" algn="ctr">
              <a:buNone/>
              <a:defRPr sz="1600"/>
            </a:lvl4pPr>
            <a:lvl5pPr marL="1828983" indent="0" algn="ctr">
              <a:buNone/>
              <a:defRPr sz="1600"/>
            </a:lvl5pPr>
            <a:lvl6pPr marL="2286228" indent="0" algn="ctr">
              <a:buNone/>
              <a:defRPr sz="1600"/>
            </a:lvl6pPr>
            <a:lvl7pPr marL="2743475" indent="0" algn="ctr">
              <a:buNone/>
              <a:defRPr sz="1600"/>
            </a:lvl7pPr>
            <a:lvl8pPr marL="3200720" indent="0" algn="ctr">
              <a:buNone/>
              <a:defRPr sz="1600"/>
            </a:lvl8pPr>
            <a:lvl9pPr marL="3657966" indent="0" algn="ctr">
              <a:buNone/>
              <a:defRPr sz="1600"/>
            </a:lvl9pPr>
          </a:lstStyle>
          <a:p>
            <a:r>
              <a:rPr lang="da-DK"/>
              <a:t>Tilføj eventuelt en kort underoverskrift eller slet dette tekstfelt. Den primære overskrift kan også centreres.</a:t>
            </a:r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EA5FE51-36A6-7B66-7FCC-94F256FD45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42E4A798-A2B4-2462-189C-147EE3A3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5B4E55CF-09FA-8A45-A48D-8AC676DF7B5B}" type="datetime1">
              <a:rPr lang="da-DK" smtClean="0"/>
              <a:t>07-10-2026</a:t>
            </a:fld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0508D8FA-4873-C3AB-E315-DC7CA946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A112ED02-2768-8B48-8046-464EE7DF26E3}" type="slidenum">
              <a:rPr lang="en-GB" smtClean="0"/>
              <a:pPr/>
              <a:t>‹#›</a:t>
            </a:fld>
            <a:endParaRPr lang="en-GB">
              <a:latin typeface="midtsans" panose="02000503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280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+ brødtekst /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8" y="365210"/>
            <a:ext cx="8696482" cy="1325870"/>
          </a:xfrm>
        </p:spPr>
        <p:txBody>
          <a:bodyPr/>
          <a:lstStyle/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9" y="1826048"/>
            <a:ext cx="10518337" cy="4352346"/>
          </a:xfrm>
        </p:spPr>
        <p:txBody>
          <a:bodyPr/>
          <a:lstStyle/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07E21D7B-E897-304D-A7B8-8B6BC8E647A0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C4D99083-137E-6B44-5066-BAB6D2D611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6686F51-4FDF-1327-077E-A5B9ABAE2F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-100000" contrast="100000"/>
          </a:blip>
          <a:stretch>
            <a:fillRect/>
          </a:stretch>
        </p:blipFill>
        <p:spPr>
          <a:xfrm>
            <a:off x="10494249" y="365399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395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+ brødtekst / bullets (rø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365210"/>
            <a:ext cx="8615540" cy="1325870"/>
          </a:xfrm>
        </p:spPr>
        <p:txBody>
          <a:bodyPr/>
          <a:lstStyle>
            <a:lvl1pPr>
              <a:defRPr>
                <a:solidFill>
                  <a:srgbClr val="FDFDFF"/>
                </a:solidFill>
              </a:defRPr>
            </a:lvl1pPr>
          </a:lstStyle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9" y="1826048"/>
            <a:ext cx="10518337" cy="43523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1159A7-E7C1-7343-949B-B49EDE985A97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2ED02-2768-8B48-8046-464EE7DF26E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543C722-3BE9-160F-7C30-26C00CCDF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035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ørre model / grafik ud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1510EEC-CEB8-B361-1DF0-CC5C340D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932364EC-44F5-7C4F-BE9E-2CB83EF1410E}" type="datetime1">
              <a:rPr lang="da-DK" smtClean="0"/>
              <a:t>07-10-2026</a:t>
            </a:fld>
            <a:endParaRPr lang="en-GB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E0EC9A6-854D-838B-4720-1605967B6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A578DCE-804E-0E6D-3075-45F9C069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E3F36085-7660-D807-B723-231A42548A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06861" y="729169"/>
            <a:ext cx="5581453" cy="5401250"/>
          </a:xfrm>
        </p:spPr>
        <p:txBody>
          <a:bodyPr/>
          <a:lstStyle/>
          <a:p>
            <a:endParaRPr lang="da-DK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E5B91F43-CABA-8340-CEDA-36E27261AC1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952" y="365211"/>
            <a:ext cx="2394516" cy="1399262"/>
          </a:xfr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92" indent="0">
              <a:buNone/>
              <a:defRPr sz="1200"/>
            </a:lvl3pPr>
            <a:lvl4pPr marL="1371736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da-DK"/>
              <a:t>Klik her for at tilføje en kort supplerende tekst til modellen / grafikken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FD7BF38C-CAA6-CCD6-6A4C-DBAA78F146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100000" contrast="100000"/>
          </a:blip>
          <a:stretch>
            <a:fillRect/>
          </a:stretch>
        </p:blipFill>
        <p:spPr>
          <a:xfrm>
            <a:off x="10494249" y="365399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990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ørre model / grafik med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C4A93E-93D2-A53D-26BE-115F76A057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8" y="365210"/>
            <a:ext cx="9295448" cy="1325870"/>
          </a:xfrm>
        </p:spPr>
        <p:txBody>
          <a:bodyPr/>
          <a:lstStyle/>
          <a:p>
            <a:r>
              <a:rPr lang="da-DK"/>
              <a:t>Klik her for at indsætte tekst der beskriver sidens model / grafik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622CA2-E2AF-5A19-E020-2F63DB61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FC7ACF8F-243A-A043-B6B5-562FAA658F1A}" type="datetime1">
              <a:rPr lang="da-DK" smtClean="0"/>
              <a:t>07-10-2026</a:t>
            </a:fld>
            <a:endParaRPr lang="en-GB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9344A7C-918B-E94C-66B3-F0A017957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5F4ECAA-0A12-C1DD-CC0D-2FC6E3BC2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ladsholder til billede 6">
            <a:extLst>
              <a:ext uri="{FF2B5EF4-FFF2-40B4-BE49-F238E27FC236}">
                <a16:creationId xmlns:a16="http://schemas.microsoft.com/office/drawing/2014/main" id="{6EB94349-E552-7D55-B81E-9E67739572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7072" y="2043992"/>
            <a:ext cx="3961031" cy="3960917"/>
          </a:xfrm>
        </p:spPr>
        <p:txBody>
          <a:bodyPr/>
          <a:lstStyle/>
          <a:p>
            <a:endParaRPr lang="da-DK"/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0879AC78-119F-0623-5A65-7DD01BF21E4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952" y="1818937"/>
            <a:ext cx="2394516" cy="1399262"/>
          </a:xfr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92" indent="0">
              <a:buNone/>
              <a:defRPr sz="1200"/>
            </a:lvl3pPr>
            <a:lvl4pPr marL="1371736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da-DK"/>
              <a:t>Klik her for at tilføje en kort supplerende tekst til modellen / grafikken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50B0CE1-BD64-D061-B934-FCC70FCC94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100000" contrast="100000"/>
          </a:blip>
          <a:stretch>
            <a:fillRect/>
          </a:stretch>
        </p:blipFill>
        <p:spPr>
          <a:xfrm>
            <a:off x="10494249" y="365399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00710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fsluttende / C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623A4F-C8B6-A163-41EE-A4F08AF9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395893AC-1AC5-F944-A1CF-80A1384D1629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B20A1B-A0E7-B0A7-98E0-2EDD5386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95783A-8FE3-392A-EBE3-900FC983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EA9CEA5-D0E1-AC17-2109-D716538DE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5819" y="2571637"/>
            <a:ext cx="3600938" cy="3600834"/>
          </a:xfrm>
        </p:spPr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4A6A888-F6B2-5578-9DDE-75FFC8A4E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365210"/>
            <a:ext cx="8915024" cy="1325870"/>
          </a:xfrm>
        </p:spPr>
        <p:txBody>
          <a:bodyPr/>
          <a:lstStyle/>
          <a:p>
            <a:r>
              <a:rPr lang="da-DK"/>
              <a:t>Indsæt afsluttende note / tak og opfordr til handling fra publikum</a:t>
            </a:r>
            <a:endParaRPr lang="en-GB"/>
          </a:p>
        </p:txBody>
      </p:sp>
      <p:sp>
        <p:nvSpPr>
          <p:cNvPr id="14" name="Pladsholder til tekst 3">
            <a:extLst>
              <a:ext uri="{FF2B5EF4-FFF2-40B4-BE49-F238E27FC236}">
                <a16:creationId xmlns:a16="http://schemas.microsoft.com/office/drawing/2014/main" id="{99BE83DD-30A0-8C0F-8635-9322A4870C5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952" y="1818937"/>
            <a:ext cx="2394516" cy="1038212"/>
          </a:xfrm>
        </p:spPr>
        <p:txBody>
          <a:bodyPr/>
          <a:lstStyle>
            <a:lvl1pPr marL="0" indent="0">
              <a:buNone/>
              <a:defRPr sz="1600"/>
            </a:lvl1pPr>
            <a:lvl2pPr marL="457245" indent="0">
              <a:buNone/>
              <a:defRPr sz="1400"/>
            </a:lvl2pPr>
            <a:lvl3pPr marL="914492" indent="0">
              <a:buNone/>
              <a:defRPr sz="1200"/>
            </a:lvl3pPr>
            <a:lvl4pPr marL="1371736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da-DK"/>
              <a:t>Klik her for at tilføje en kort tekst. Hvor kan de følge / opsøge jer og hvad for de ud af det?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5EA90314-566C-1AE2-00D6-1198718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100000" contrast="100000"/>
          </a:blip>
          <a:stretch>
            <a:fillRect/>
          </a:stretch>
        </p:blipFill>
        <p:spPr>
          <a:xfrm>
            <a:off x="10494249" y="365399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271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fsluttende / CTA (rø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7623A4F-C8B6-A163-41EE-A4F08AF9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581397-D12D-344F-A8DD-459598D76F63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B20A1B-A0E7-B0A7-98E0-2EDD5386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95783A-8FE3-392A-EBE3-900FC983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2ED02-2768-8B48-8046-464EE7DF26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EA9CEA5-D0E1-AC17-2109-D716538DE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5819" y="2571637"/>
            <a:ext cx="3600938" cy="3600834"/>
          </a:xfrm>
        </p:spPr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4A6A888-F6B2-5578-9DDE-75FFC8A4E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365210"/>
            <a:ext cx="8955495" cy="13258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afsluttende note / tak og opfordr til handling fra publikum</a:t>
            </a:r>
            <a:endParaRPr lang="en-GB"/>
          </a:p>
        </p:txBody>
      </p:sp>
      <p:sp>
        <p:nvSpPr>
          <p:cNvPr id="14" name="Pladsholder til tekst 3">
            <a:extLst>
              <a:ext uri="{FF2B5EF4-FFF2-40B4-BE49-F238E27FC236}">
                <a16:creationId xmlns:a16="http://schemas.microsoft.com/office/drawing/2014/main" id="{99BE83DD-30A0-8C0F-8635-9322A4870C5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952" y="1818937"/>
            <a:ext cx="2394516" cy="103821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45" indent="0">
              <a:buNone/>
              <a:defRPr sz="1400"/>
            </a:lvl2pPr>
            <a:lvl3pPr marL="914492" indent="0">
              <a:buNone/>
              <a:defRPr sz="1200"/>
            </a:lvl3pPr>
            <a:lvl4pPr marL="1371736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da-DK"/>
              <a:t>Klik her for at tilføje en kort tekst. Hvor kan de følge / opsøge jer og hvad for de ud af det?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7706823-6154-391F-C706-F5305CE6F2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9" y="365399"/>
            <a:ext cx="862509" cy="4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62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s_RM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>
            <a:spLocks noChangeAspect="1"/>
          </p:cNvSpPr>
          <p:nvPr userDrawn="1"/>
        </p:nvSpPr>
        <p:spPr>
          <a:xfrm>
            <a:off x="1" y="0"/>
            <a:ext cx="12195175" cy="6859588"/>
          </a:xfrm>
          <a:prstGeom prst="rect">
            <a:avLst/>
          </a:prstGeom>
          <a:solidFill>
            <a:schemeClr val="tx2"/>
          </a:solidFill>
          <a:ln w="152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/>
            <a:endParaRPr lang="da-DK" sz="2398">
              <a:solidFill>
                <a:srgbClr val="3F3018"/>
              </a:solidFill>
            </a:endParaRPr>
          </a:p>
        </p:txBody>
      </p:sp>
      <p:pic>
        <p:nvPicPr>
          <p:cNvPr id="3" name="Billede 2"/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02" y="1989634"/>
            <a:ext cx="4861361" cy="2342510"/>
          </a:xfrm>
          <a:prstGeom prst="rect">
            <a:avLst/>
          </a:prstGeom>
        </p:spPr>
      </p:pic>
      <p:sp>
        <p:nvSpPr>
          <p:cNvPr id="7" name="Rectangle 113"/>
          <p:cNvSpPr>
            <a:spLocks noGrp="1" noChangeAspect="1" noChangeArrowheads="1"/>
          </p:cNvSpPr>
          <p:nvPr>
            <p:ph type="subTitle" sz="quarter" idx="1" hasCustomPrompt="1"/>
          </p:nvPr>
        </p:nvSpPr>
        <p:spPr>
          <a:xfrm>
            <a:off x="694878" y="5342988"/>
            <a:ext cx="10805419" cy="637334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tabLst>
                <a:tab pos="1168167" algn="l"/>
              </a:tabLst>
              <a:defRPr sz="2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/>
              <a:t>Skriv titel her</a:t>
            </a:r>
          </a:p>
        </p:txBody>
      </p:sp>
    </p:spTree>
    <p:extLst>
      <p:ext uri="{BB962C8B-B14F-4D97-AF65-F5344CB8AC3E}">
        <p14:creationId xmlns:p14="http://schemas.microsoft.com/office/powerpoint/2010/main" val="29031185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397" y="1122623"/>
            <a:ext cx="9146381" cy="2388153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397" y="3602872"/>
            <a:ext cx="9146381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91" indent="0" algn="ctr">
              <a:buNone/>
              <a:defRPr sz="2000"/>
            </a:lvl2pPr>
            <a:lvl3pPr marL="914583" indent="0" algn="ctr">
              <a:buNone/>
              <a:defRPr sz="1800"/>
            </a:lvl3pPr>
            <a:lvl4pPr marL="1371874" indent="0" algn="ctr">
              <a:buNone/>
              <a:defRPr sz="1600"/>
            </a:lvl4pPr>
            <a:lvl5pPr marL="1829166" indent="0" algn="ctr">
              <a:buNone/>
              <a:defRPr sz="1600"/>
            </a:lvl5pPr>
            <a:lvl6pPr marL="2286457" indent="0" algn="ctr">
              <a:buNone/>
              <a:defRPr sz="1600"/>
            </a:lvl6pPr>
            <a:lvl7pPr marL="2743749" indent="0" algn="ctr">
              <a:buNone/>
              <a:defRPr sz="1600"/>
            </a:lvl7pPr>
            <a:lvl8pPr marL="3201040" indent="0" algn="ctr">
              <a:buNone/>
              <a:defRPr sz="1600"/>
            </a:lvl8pPr>
            <a:lvl9pPr marL="3658332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805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723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2067" y="1710134"/>
            <a:ext cx="10518338" cy="2853398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2067" y="4590526"/>
            <a:ext cx="10518338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91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583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87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91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45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74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104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833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515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418" y="1826048"/>
            <a:ext cx="5182949" cy="4352346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3808" y="1826048"/>
            <a:ext cx="5182949" cy="4352346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415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007" y="365210"/>
            <a:ext cx="10518338" cy="132587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40007" y="1681552"/>
            <a:ext cx="5159130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40007" y="2505655"/>
            <a:ext cx="5159130" cy="3685441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3807" y="1681552"/>
            <a:ext cx="5184538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3807" y="2505655"/>
            <a:ext cx="5184538" cy="3685441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22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511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386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007" y="457306"/>
            <a:ext cx="3933261" cy="1600571"/>
          </a:xfrm>
        </p:spPr>
        <p:txBody>
          <a:bodyPr anchor="b"/>
          <a:lstStyle>
            <a:lvl1pPr>
              <a:defRPr sz="320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4538" y="987654"/>
            <a:ext cx="6173807" cy="4874754"/>
          </a:xfrm>
        </p:spPr>
        <p:txBody>
          <a:bodyPr/>
          <a:lstStyle>
            <a:lvl1pPr>
              <a:defRPr sz="3201"/>
            </a:lvl1pPr>
            <a:lvl2pPr>
              <a:defRPr sz="2801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40007" y="2057876"/>
            <a:ext cx="3933261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561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007" y="457306"/>
            <a:ext cx="3933261" cy="1600571"/>
          </a:xfrm>
        </p:spPr>
        <p:txBody>
          <a:bodyPr anchor="b"/>
          <a:lstStyle>
            <a:lvl1pPr>
              <a:defRPr sz="3201"/>
            </a:lvl1pPr>
          </a:lstStyle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4538" y="987654"/>
            <a:ext cx="6173807" cy="4874754"/>
          </a:xfrm>
        </p:spPr>
        <p:txBody>
          <a:bodyPr/>
          <a:lstStyle>
            <a:lvl1pPr marL="0" indent="0">
              <a:buNone/>
              <a:defRPr sz="3201"/>
            </a:lvl1pPr>
            <a:lvl2pPr marL="457291" indent="0">
              <a:buNone/>
              <a:defRPr sz="2801"/>
            </a:lvl2pPr>
            <a:lvl3pPr marL="914583" indent="0">
              <a:buNone/>
              <a:defRPr sz="2400"/>
            </a:lvl3pPr>
            <a:lvl4pPr marL="1371874" indent="0">
              <a:buNone/>
              <a:defRPr sz="2000"/>
            </a:lvl4pPr>
            <a:lvl5pPr marL="1829166" indent="0">
              <a:buNone/>
              <a:defRPr sz="2000"/>
            </a:lvl5pPr>
            <a:lvl6pPr marL="2286457" indent="0">
              <a:buNone/>
              <a:defRPr sz="2000"/>
            </a:lvl6pPr>
            <a:lvl7pPr marL="2743749" indent="0">
              <a:buNone/>
              <a:defRPr sz="2000"/>
            </a:lvl7pPr>
            <a:lvl8pPr marL="3201040" indent="0">
              <a:buNone/>
              <a:defRPr sz="2000"/>
            </a:lvl8pPr>
            <a:lvl9pPr marL="36583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40007" y="2057876"/>
            <a:ext cx="3933261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91" indent="0">
              <a:buNone/>
              <a:defRPr sz="1400"/>
            </a:lvl2pPr>
            <a:lvl3pPr marL="914583" indent="0">
              <a:buNone/>
              <a:defRPr sz="1200"/>
            </a:lvl3pPr>
            <a:lvl4pPr marL="1371874" indent="0">
              <a:buNone/>
              <a:defRPr sz="1000"/>
            </a:lvl4pPr>
            <a:lvl5pPr marL="1829166" indent="0">
              <a:buNone/>
              <a:defRPr sz="1000"/>
            </a:lvl5pPr>
            <a:lvl6pPr marL="2286457" indent="0">
              <a:buNone/>
              <a:defRPr sz="1000"/>
            </a:lvl6pPr>
            <a:lvl7pPr marL="2743749" indent="0">
              <a:buNone/>
              <a:defRPr sz="1000"/>
            </a:lvl7pPr>
            <a:lvl8pPr marL="3201040" indent="0">
              <a:buNone/>
              <a:defRPr sz="1000"/>
            </a:lvl8pPr>
            <a:lvl9pPr marL="3658332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0414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5848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7172" y="365209"/>
            <a:ext cx="2629585" cy="5813184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418" y="365209"/>
            <a:ext cx="7736314" cy="5813184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049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/ Skillebl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AE175FA-FEE7-F32D-E0D6-71ACB747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88BDA6-2631-F130-493C-AF705A7729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397" y="2070219"/>
            <a:ext cx="9146381" cy="1746303"/>
          </a:xfrm>
        </p:spPr>
        <p:txBody>
          <a:bodyPr anchor="b"/>
          <a:lstStyle>
            <a:lvl1pPr algn="ctr">
              <a:defRPr sz="6001">
                <a:solidFill>
                  <a:srgbClr val="FDFDFF"/>
                </a:solidFill>
              </a:defRPr>
            </a:lvl1pPr>
          </a:lstStyle>
          <a:p>
            <a:r>
              <a:rPr lang="da-DK"/>
              <a:t>Indsæt overskrift eller titel på kommende del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73CDD90-3136-4B82-C6C5-852E5529FE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397" y="3908620"/>
            <a:ext cx="9146381" cy="78770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91" indent="0" algn="ctr">
              <a:buNone/>
              <a:defRPr sz="2000"/>
            </a:lvl2pPr>
            <a:lvl3pPr marL="914583" indent="0" algn="ctr">
              <a:buNone/>
              <a:defRPr sz="1800"/>
            </a:lvl3pPr>
            <a:lvl4pPr marL="1371874" indent="0" algn="ctr">
              <a:buNone/>
              <a:defRPr sz="1600"/>
            </a:lvl4pPr>
            <a:lvl5pPr marL="1829166" indent="0" algn="ctr">
              <a:buNone/>
              <a:defRPr sz="1600"/>
            </a:lvl5pPr>
            <a:lvl6pPr marL="2286457" indent="0" algn="ctr">
              <a:buNone/>
              <a:defRPr sz="1600"/>
            </a:lvl6pPr>
            <a:lvl7pPr marL="2743749" indent="0" algn="ctr">
              <a:buNone/>
              <a:defRPr sz="1600"/>
            </a:lvl7pPr>
            <a:lvl8pPr marL="3201040" indent="0" algn="ctr">
              <a:buNone/>
              <a:defRPr sz="1600"/>
            </a:lvl8pPr>
            <a:lvl9pPr marL="3658332" indent="0" algn="ctr">
              <a:buNone/>
              <a:defRPr sz="1600"/>
            </a:lvl9pPr>
          </a:lstStyle>
          <a:p>
            <a:r>
              <a:rPr lang="da-DK"/>
              <a:t>Tilføj eventuelt en kort underoverskrift eller slet dette tekstfelt. Den primære overskrift kan også centreres.</a:t>
            </a:r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EA5FE51-36A6-7B66-7FCC-94F256FD45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4248" y="365399"/>
            <a:ext cx="862509" cy="415644"/>
          </a:xfrm>
          <a:prstGeom prst="rect">
            <a:avLst/>
          </a:prstGeom>
        </p:spPr>
      </p:pic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42E4A798-A2B4-2462-189C-147EE3A3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E55CF-09FA-8A45-A48D-8AC676DF7B5B}" type="datetime1">
              <a:rPr lang="da-DK" smtClean="0"/>
              <a:t>07-10-2026</a:t>
            </a:fld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0508D8FA-4873-C3AB-E315-DC7CA946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2ED02-2768-8B48-8046-464EE7DF26E3}" type="slidenum">
              <a:rPr lang="en-GB" smtClean="0"/>
              <a:pPr/>
              <a:t>‹#›</a:t>
            </a:fld>
            <a:endParaRPr lang="en-GB">
              <a:latin typeface="midtsans" panose="02000503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38542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1" userDrawn="1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+ brødtekst / bullets (rø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9" y="365210"/>
            <a:ext cx="8615540" cy="1325870"/>
          </a:xfrm>
        </p:spPr>
        <p:txBody>
          <a:bodyPr/>
          <a:lstStyle>
            <a:lvl1pPr>
              <a:defRPr>
                <a:solidFill>
                  <a:srgbClr val="FDFDFF"/>
                </a:solidFill>
              </a:defRPr>
            </a:lvl1pPr>
          </a:lstStyle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8" y="1826048"/>
            <a:ext cx="10518337" cy="43523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1159A7-E7C1-7343-949B-B49EDE985A97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112ED02-2768-8B48-8046-464EE7DF26E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543C722-3BE9-160F-7C30-26C00CCDF7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4248" y="365399"/>
            <a:ext cx="862509" cy="4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218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+ brødtekst /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56B19-AE51-257A-C9FC-D8DCE2AB8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8" y="365210"/>
            <a:ext cx="8696482" cy="1325870"/>
          </a:xfrm>
        </p:spPr>
        <p:txBody>
          <a:bodyPr/>
          <a:lstStyle/>
          <a:p>
            <a:r>
              <a:rPr lang="da-DK"/>
              <a:t>Klik her for at indsætte denne </a:t>
            </a:r>
            <a:br>
              <a:rPr lang="da-DK"/>
            </a:br>
            <a:r>
              <a:rPr lang="da-DK"/>
              <a:t>sides overskrift (</a:t>
            </a:r>
            <a:r>
              <a:rPr lang="da-DK" err="1"/>
              <a:t>maks</a:t>
            </a:r>
            <a:r>
              <a:rPr lang="da-DK"/>
              <a:t> to linjer)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210D79-9A44-7A80-2945-F8EC671E0F8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418" y="1826048"/>
            <a:ext cx="10518337" cy="4352346"/>
          </a:xfrm>
        </p:spPr>
        <p:txBody>
          <a:bodyPr/>
          <a:lstStyle/>
          <a:p>
            <a:pPr lvl="0"/>
            <a:r>
              <a:rPr lang="da-DK"/>
              <a:t>Indsæt tekst på punkt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3392989-9DFC-9EAA-19B4-8E270E6A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21D7B-E897-304D-A7B8-8B6BC8E647A0}" type="datetime1">
              <a:rPr lang="da-DK" smtClean="0"/>
              <a:t>07-10-2026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40A2A9-11B9-67A3-16A0-8CFA0A01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74DB1-DF80-EF40-7F06-AFF270ED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2ED02-2768-8B48-8046-464EE7DF26E3}" type="slidenum">
              <a:rPr lang="en-GB" smtClean="0"/>
              <a:t>‹#›</a:t>
            </a:fld>
            <a:endParaRPr lang="en-GB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C4D99083-137E-6B44-5066-BAB6D2D611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4248" y="365399"/>
            <a:ext cx="862509" cy="41564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6686F51-4FDF-1327-077E-A5B9ABAE2F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-100000" contrast="100000"/>
          </a:blip>
          <a:stretch>
            <a:fillRect/>
          </a:stretch>
        </p:blipFill>
        <p:spPr>
          <a:xfrm>
            <a:off x="10494248" y="365398"/>
            <a:ext cx="862509" cy="41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13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og indhold_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5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720188" y="2159503"/>
            <a:ext cx="10082625" cy="4032000"/>
          </a:xfrm>
        </p:spPr>
        <p:txBody>
          <a:bodyPr/>
          <a:lstStyle>
            <a:lvl1pPr marL="457154" indent="-457154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1pPr>
            <a:lvl2pPr marL="1197884" indent="-364022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2pPr>
            <a:lvl3pPr marL="1790476" indent="-241270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3pPr>
            <a:lvl4pPr marL="2522751" indent="-243387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4pPr>
            <a:lvl5pPr marL="3159795" indent="-285721">
              <a:buClr>
                <a:schemeClr val="accent3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da-DK" altLang="da-DK"/>
              <a:t>Skriv tekst eller klik på ikon for at tilføje indhold</a:t>
            </a:r>
          </a:p>
          <a:p>
            <a:pPr lvl="1"/>
            <a:r>
              <a:rPr lang="da-DK" altLang="da-DK"/>
              <a:t>første niveau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33961198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223"/>
            <a:ext cx="12195175" cy="7759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1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614"/>
            <a:ext cx="12195175" cy="419476"/>
          </a:xfrm>
          <a:prstGeom prst="rect">
            <a:avLst/>
          </a:prstGeom>
        </p:spPr>
        <p:txBody>
          <a:bodyPr anchor="ctr"/>
          <a:lstStyle>
            <a:lvl1pPr marL="0" marR="0" indent="0" algn="ctr" defTabSz="914492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99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92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Subtitle in this line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66672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to på hele forma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2"/>
          <p:cNvSpPr>
            <a:spLocks noGrp="1"/>
          </p:cNvSpPr>
          <p:nvPr>
            <p:ph type="pic" idx="11" hasCustomPrompt="1"/>
          </p:nvPr>
        </p:nvSpPr>
        <p:spPr>
          <a:xfrm>
            <a:off x="1" y="0"/>
            <a:ext cx="12195175" cy="6859588"/>
          </a:xfrm>
        </p:spPr>
        <p:txBody>
          <a:bodyPr/>
          <a:lstStyle>
            <a:lvl1pPr marL="0" indent="0" algn="ctr">
              <a:buNone/>
              <a:defRPr sz="2700" baseline="0"/>
            </a:lvl1pPr>
            <a:lvl2pPr marL="609524" indent="0">
              <a:buNone/>
              <a:defRPr sz="3700"/>
            </a:lvl2pPr>
            <a:lvl3pPr marL="1219048" indent="0">
              <a:buNone/>
              <a:defRPr sz="3200"/>
            </a:lvl3pPr>
            <a:lvl4pPr marL="1828571" indent="0">
              <a:buNone/>
              <a:defRPr sz="2700"/>
            </a:lvl4pPr>
            <a:lvl5pPr marL="2438095" indent="0">
              <a:buNone/>
              <a:defRPr sz="2700"/>
            </a:lvl5pPr>
            <a:lvl6pPr marL="3047619" indent="0">
              <a:buNone/>
              <a:defRPr sz="2700"/>
            </a:lvl6pPr>
            <a:lvl7pPr marL="3657143" indent="0">
              <a:buNone/>
              <a:defRPr sz="2700"/>
            </a:lvl7pPr>
            <a:lvl8pPr marL="4266666" indent="0">
              <a:buNone/>
              <a:defRPr sz="2700"/>
            </a:lvl8pPr>
            <a:lvl9pPr marL="4876190" indent="0">
              <a:buNone/>
              <a:defRPr sz="2700"/>
            </a:lvl9pPr>
          </a:lstStyle>
          <a:p>
            <a:r>
              <a:rPr lang="da-DK"/>
              <a:t>Klik på ikonet for at tilføje et billede</a:t>
            </a:r>
            <a:br>
              <a:rPr lang="da-DK"/>
            </a:br>
            <a:br>
              <a:rPr lang="da-DK"/>
            </a:br>
            <a:br>
              <a:rPr lang="da-DK"/>
            </a:b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825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41" Type="http://schemas.openxmlformats.org/officeDocument/2006/relationships/slideLayout" Target="../slideLayouts/slideLayout74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37" Type="http://schemas.openxmlformats.org/officeDocument/2006/relationships/slideLayout" Target="../slideLayouts/slideLayout70.xml"/><Relationship Id="rId40" Type="http://schemas.openxmlformats.org/officeDocument/2006/relationships/slideLayout" Target="../slideLayouts/slideLayout73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43" Type="http://schemas.openxmlformats.org/officeDocument/2006/relationships/image" Target="../media/image1.emf"/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38" Type="http://schemas.openxmlformats.org/officeDocument/2006/relationships/slideLayout" Target="../slideLayouts/slideLayout7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720187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37893" name="Rectangle 5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720187" y="2159502"/>
            <a:ext cx="10082625" cy="4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Skriv tekst</a:t>
            </a:r>
          </a:p>
          <a:p>
            <a:pPr lvl="1"/>
            <a:r>
              <a:rPr lang="da-DK" altLang="da-DK"/>
              <a:t>skriv tekst i </a:t>
            </a:r>
            <a:r>
              <a:rPr lang="da-DK" altLang="da-DK" err="1"/>
              <a:t>bullit</a:t>
            </a:r>
            <a:r>
              <a:rPr lang="da-DK" altLang="da-DK"/>
              <a:t>-form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26" name="Rectangle 7"/>
          <p:cNvSpPr txBox="1">
            <a:spLocks noChangeArrowheads="1"/>
          </p:cNvSpPr>
          <p:nvPr/>
        </p:nvSpPr>
        <p:spPr bwMode="auto">
          <a:xfrm>
            <a:off x="8967502" y="6444000"/>
            <a:ext cx="3099607" cy="30804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marL="0" algn="r" defTabSz="914400" rtl="0" eaLnBrk="0" latinLnBrk="0" hangingPunct="0">
              <a:defRPr sz="9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66C9427-3C37-4B67-A51B-8175507267F1}" type="slidenum">
              <a:rPr lang="da-DK" altLang="da-DK" sz="800" b="1" smtClean="0">
                <a:solidFill>
                  <a:schemeClr val="bg2"/>
                </a:solidFill>
              </a:rPr>
              <a:pPr>
                <a:defRPr/>
              </a:pPr>
              <a:t>‹#›</a:t>
            </a:fld>
            <a:r>
              <a:rPr lang="da-DK" altLang="da-DK" sz="800" b="1">
                <a:solidFill>
                  <a:schemeClr val="bg2"/>
                </a:solidFill>
              </a:rPr>
              <a:t>  ▪  www.regionmidtjylland.dk</a:t>
            </a:r>
          </a:p>
        </p:txBody>
      </p:sp>
      <p:pic>
        <p:nvPicPr>
          <p:cNvPr id="2" name="Billede 1"/>
          <p:cNvPicPr preferRelativeResize="0"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387" y="108001"/>
            <a:ext cx="841687" cy="40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3" r:id="rId5"/>
    <p:sldLayoutId id="2147484012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  <p:sldLayoutId id="2147483991" r:id="rId14"/>
    <p:sldLayoutId id="2147483869" r:id="rId15"/>
    <p:sldLayoutId id="2147483992" r:id="rId16"/>
    <p:sldLayoutId id="2147483993" r:id="rId17"/>
    <p:sldLayoutId id="2147483994" r:id="rId18"/>
    <p:sldLayoutId id="2147483995" r:id="rId19"/>
    <p:sldLayoutId id="2147483996" r:id="rId20"/>
    <p:sldLayoutId id="2147483997" r:id="rId21"/>
    <p:sldLayoutId id="2147483998" r:id="rId22"/>
    <p:sldLayoutId id="2147483999" r:id="rId23"/>
    <p:sldLayoutId id="2147484000" r:id="rId24"/>
    <p:sldLayoutId id="2147484001" r:id="rId25"/>
    <p:sldLayoutId id="2147484002" r:id="rId26"/>
    <p:sldLayoutId id="2147484003" r:id="rId27"/>
    <p:sldLayoutId id="2147484004" r:id="rId28"/>
    <p:sldLayoutId id="2147483870" r:id="rId29"/>
    <p:sldLayoutId id="2147483871" r:id="rId30"/>
    <p:sldLayoutId id="2147484005" r:id="rId31"/>
    <p:sldLayoutId id="2147484006" r:id="rId32"/>
    <p:sldLayoutId id="2147484014" r:id="rId33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5pPr>
      <a:lvl6pPr marL="609585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6pPr>
      <a:lvl7pPr marL="121917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7pPr>
      <a:lvl8pPr marL="1828754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8pPr>
      <a:lvl9pPr marL="2438339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9pPr>
    </p:titleStyle>
    <p:bodyStyle>
      <a:lvl1pPr marL="457200" marR="0" indent="-45720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20000"/>
        </a:spcAft>
        <a:buClr>
          <a:schemeClr val="accent3"/>
        </a:buClr>
        <a:buSzTx/>
        <a:buFont typeface="Wingdings" panose="05000000000000000000" pitchFamily="2" charset="2"/>
        <a:buChar char="§"/>
        <a:tabLst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198003" indent="-364058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</a:defRPr>
      </a:lvl2pPr>
      <a:lvl3pPr marL="1790655" indent="-241294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3pPr>
      <a:lvl4pPr marL="2523004" indent="-243411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4pPr>
      <a:lvl5pPr marL="3109306" indent="-234945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5pPr>
      <a:lvl6pPr marL="3718891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6pPr>
      <a:lvl7pPr marL="4328476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7pPr>
      <a:lvl8pPr marL="4938061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8pPr>
      <a:lvl9pPr marL="5547645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720188" y="1188000"/>
            <a:ext cx="10082625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Skriv overskrift her</a:t>
            </a:r>
          </a:p>
        </p:txBody>
      </p:sp>
      <p:sp>
        <p:nvSpPr>
          <p:cNvPr id="37893" name="Rectangle 5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720188" y="2159503"/>
            <a:ext cx="10082625" cy="4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Skriv tekst</a:t>
            </a:r>
          </a:p>
          <a:p>
            <a:pPr lvl="1"/>
            <a:r>
              <a:rPr lang="da-DK" altLang="da-DK"/>
              <a:t>skriv tekst i </a:t>
            </a:r>
            <a:r>
              <a:rPr lang="da-DK" altLang="da-DK" err="1"/>
              <a:t>bullit</a:t>
            </a:r>
            <a:r>
              <a:rPr lang="da-DK" altLang="da-DK"/>
              <a:t>-form</a:t>
            </a:r>
          </a:p>
          <a:p>
            <a:pPr lvl="2"/>
            <a:r>
              <a:rPr lang="da-DK" altLang="da-DK"/>
              <a:t>andet niveau</a:t>
            </a:r>
          </a:p>
          <a:p>
            <a:pPr lvl="3"/>
            <a:r>
              <a:rPr lang="da-DK" altLang="da-DK"/>
              <a:t>tredje niveau</a:t>
            </a:r>
          </a:p>
          <a:p>
            <a:pPr lvl="4"/>
            <a:r>
              <a:rPr lang="da-DK" altLang="da-DK"/>
              <a:t>fjerde niveau</a:t>
            </a:r>
          </a:p>
        </p:txBody>
      </p:sp>
      <p:sp>
        <p:nvSpPr>
          <p:cNvPr id="26" name="Rectangle 7"/>
          <p:cNvSpPr txBox="1">
            <a:spLocks noChangeArrowheads="1"/>
          </p:cNvSpPr>
          <p:nvPr/>
        </p:nvSpPr>
        <p:spPr bwMode="auto">
          <a:xfrm>
            <a:off x="8967503" y="6444000"/>
            <a:ext cx="3099607" cy="30804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marL="0" algn="r" defTabSz="914400" rtl="0" eaLnBrk="0" latinLnBrk="0" hangingPunct="0">
              <a:defRPr sz="9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66C9427-3C37-4B67-A51B-8175507267F1}" type="slidenum">
              <a:rPr lang="da-DK" altLang="da-DK" sz="800" b="1" smtClean="0">
                <a:solidFill>
                  <a:schemeClr val="bg2"/>
                </a:solidFill>
              </a:rPr>
              <a:pPr>
                <a:defRPr/>
              </a:pPr>
              <a:t>‹#›</a:t>
            </a:fld>
            <a:r>
              <a:rPr lang="da-DK" altLang="da-DK" sz="800" b="1">
                <a:solidFill>
                  <a:schemeClr val="bg2"/>
                </a:solidFill>
              </a:rPr>
              <a:t>  ▪  www.regionmidtjylland.dk</a:t>
            </a:r>
          </a:p>
        </p:txBody>
      </p:sp>
      <p:pic>
        <p:nvPicPr>
          <p:cNvPr id="2" name="Billede 1"/>
          <p:cNvPicPr preferRelativeResize="0"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387" y="108002"/>
            <a:ext cx="841687" cy="40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91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6" r:id="rId1"/>
    <p:sldLayoutId id="2147483862" r:id="rId2"/>
    <p:sldLayoutId id="2147483853" r:id="rId3"/>
    <p:sldLayoutId id="2147483852" r:id="rId4"/>
    <p:sldLayoutId id="2147483861" r:id="rId5"/>
    <p:sldLayoutId id="2147483837" r:id="rId6"/>
    <p:sldLayoutId id="2147483851" r:id="rId7"/>
    <p:sldLayoutId id="2147483850" r:id="rId8"/>
    <p:sldLayoutId id="2147483868" r:id="rId9"/>
    <p:sldLayoutId id="2147483854" r:id="rId10"/>
    <p:sldLayoutId id="2147483867" r:id="rId11"/>
    <p:sldLayoutId id="2147483842" r:id="rId12"/>
    <p:sldLayoutId id="2147483838" r:id="rId13"/>
    <p:sldLayoutId id="2147483849" r:id="rId14"/>
    <p:sldLayoutId id="2147483839" r:id="rId15"/>
    <p:sldLayoutId id="2147483840" r:id="rId16"/>
    <p:sldLayoutId id="2147483844" r:id="rId17"/>
    <p:sldLayoutId id="2147483845" r:id="rId18"/>
    <p:sldLayoutId id="2147483855" r:id="rId19"/>
    <p:sldLayoutId id="2147483857" r:id="rId20"/>
    <p:sldLayoutId id="2147483859" r:id="rId21"/>
    <p:sldLayoutId id="2147483846" r:id="rId22"/>
    <p:sldLayoutId id="2147483856" r:id="rId23"/>
    <p:sldLayoutId id="2147483863" r:id="rId24"/>
    <p:sldLayoutId id="2147483864" r:id="rId25"/>
    <p:sldLayoutId id="2147483865" r:id="rId26"/>
    <p:sldLayoutId id="2147483866" r:id="rId27"/>
    <p:sldLayoutId id="2147483973" r:id="rId28"/>
    <p:sldLayoutId id="2147483974" r:id="rId29"/>
    <p:sldLayoutId id="2147483975" r:id="rId30"/>
    <p:sldLayoutId id="2147483976" r:id="rId31"/>
    <p:sldLayoutId id="2147483940" r:id="rId32"/>
    <p:sldLayoutId id="2147483951" r:id="rId33"/>
    <p:sldLayoutId id="2147483953" r:id="rId34"/>
    <p:sldLayoutId id="2147483954" r:id="rId35"/>
    <p:sldLayoutId id="2147483955" r:id="rId36"/>
    <p:sldLayoutId id="2147483956" r:id="rId37"/>
    <p:sldLayoutId id="2147483957" r:id="rId38"/>
    <p:sldLayoutId id="2147483960" r:id="rId39"/>
    <p:sldLayoutId id="2147483961" r:id="rId40"/>
    <p:sldLayoutId id="2147483969" r:id="rId4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5pPr>
      <a:lvl6pPr marL="609585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6pPr>
      <a:lvl7pPr marL="121917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7pPr>
      <a:lvl8pPr marL="1828754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8pPr>
      <a:lvl9pPr marL="2438339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3F3018"/>
          </a:solidFill>
          <a:latin typeface="Verdana" pitchFamily="34" charset="0"/>
        </a:defRPr>
      </a:lvl9pPr>
    </p:titleStyle>
    <p:bodyStyle>
      <a:lvl1pPr marL="457200" marR="0" indent="-45720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20000"/>
        </a:spcAft>
        <a:buClr>
          <a:schemeClr val="accent3"/>
        </a:buClr>
        <a:buSzTx/>
        <a:buFont typeface="Wingdings" panose="05000000000000000000" pitchFamily="2" charset="2"/>
        <a:buChar char="§"/>
        <a:tabLst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198003" indent="-364058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</a:defRPr>
      </a:lvl2pPr>
      <a:lvl3pPr marL="1790655" indent="-241294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3pPr>
      <a:lvl4pPr marL="2523004" indent="-243411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4pPr>
      <a:lvl5pPr marL="3109306" indent="-234945" algn="l" rtl="0" eaLnBrk="1" fontAlgn="base" hangingPunct="1">
        <a:spcBef>
          <a:spcPct val="0"/>
        </a:spcBef>
        <a:spcAft>
          <a:spcPct val="20000"/>
        </a:spcAft>
        <a:buClr>
          <a:schemeClr val="accent3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5pPr>
      <a:lvl6pPr marL="3718891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6pPr>
      <a:lvl7pPr marL="4328476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7pPr>
      <a:lvl8pPr marL="4938061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8pPr>
      <a:lvl9pPr marL="5547645" indent="-234945" algn="l" rtl="0" eaLnBrk="1" fontAlgn="base" hangingPunct="1">
        <a:spcBef>
          <a:spcPct val="0"/>
        </a:spcBef>
        <a:spcAft>
          <a:spcPct val="20000"/>
        </a:spcAft>
        <a:buClr>
          <a:schemeClr val="accent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419" y="365210"/>
            <a:ext cx="10518338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419" y="1826048"/>
            <a:ext cx="10518338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418" y="6357822"/>
            <a:ext cx="274391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E9C44-9DAE-47EA-BF7B-527501938C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9652" y="6357822"/>
            <a:ext cx="411587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2843" y="6357822"/>
            <a:ext cx="274391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FC2E3-A69C-4D5E-9D0D-9F10D106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2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978" r:id="rId4"/>
    <p:sldLayoutId id="2147483979" r:id="rId5"/>
    <p:sldLayoutId id="2147483980" r:id="rId6"/>
    <p:sldLayoutId id="2147483981" r:id="rId7"/>
    <p:sldLayoutId id="2147483656" r:id="rId8"/>
    <p:sldLayoutId id="2147483983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982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DD5C9-03B1-9573-82C6-55CF94BF8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5C016-89BA-71E6-0A2F-F77304EEA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4883" y="5947182"/>
            <a:ext cx="9832074" cy="657982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91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583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874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166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457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749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4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332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3600">
                <a:latin typeface="midtsans"/>
              </a:rPr>
              <a:t>Sundhed og kultur</a:t>
            </a:r>
            <a:br>
              <a:rPr lang="da-DK" sz="3600">
                <a:latin typeface="midtsans"/>
              </a:rPr>
            </a:br>
            <a:r>
              <a:rPr lang="da-DK" sz="2000">
                <a:latin typeface="midtsans"/>
              </a:rPr>
              <a:t>Et paradimeskifte for sundhedssektoren og kulturbranchen</a:t>
            </a:r>
            <a:br>
              <a:rPr lang="da-DK" sz="2000">
                <a:latin typeface="midtsans"/>
              </a:rPr>
            </a:br>
            <a:br>
              <a:rPr lang="da-DK" sz="2000">
                <a:latin typeface="midtsans"/>
              </a:rPr>
            </a:br>
            <a:r>
              <a:rPr lang="da-DK" sz="2000" b="0">
                <a:latin typeface="midtsans"/>
              </a:rPr>
              <a:t>v. Mikkel Ottow, specialkonsulent Sundhed og kultur, Region Midtjylland</a:t>
            </a:r>
            <a:endParaRPr lang="da-DK" sz="2000" b="0">
              <a:solidFill>
                <a:srgbClr val="000000"/>
              </a:solidFill>
              <a:latin typeface="midtsans"/>
            </a:endParaRPr>
          </a:p>
          <a:p>
            <a:endParaRPr lang="da-DK" sz="2000">
              <a:latin typeface="midtsans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902930-F8FF-47F9-43C5-803354775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lang="en-US"/>
            </a:defPPr>
            <a:lvl1pPr marL="0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382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766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2148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532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914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4298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680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9064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917B5E-253C-544C-A000-63DC8AD2D8C9}" type="datetime1">
              <a:rPr lang="da-DK" smtClean="0"/>
              <a:t>07-10-2026</a:t>
            </a:fld>
            <a:endParaRPr lang="en-GB">
              <a:latin typeface="midtsans" panose="02000503040000020004" pitchFamily="2" charset="77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23C5EF7-2EBC-FE24-DECD-5EB28EEC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382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766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2148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532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914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4298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680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9064" algn="l" defTabSz="9147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12ED02-2768-8B48-8046-464EE7DF26E3}" type="slidenum">
              <a:rPr lang="en-GB" smtClean="0"/>
              <a:pPr/>
              <a:t>1</a:t>
            </a:fld>
            <a:endParaRPr lang="en-GB">
              <a:latin typeface="midtsans" panose="02000503040000020004" pitchFamily="2" charset="77"/>
            </a:endParaRPr>
          </a:p>
        </p:txBody>
      </p:sp>
      <p:pic>
        <p:nvPicPr>
          <p:cNvPr id="7" name="Billede 6" descr="Et billede, der indeholder indendørs, person, tøj, Kontorbygning&#10;&#10;Indhold genereret af kunstig intelligens kan være forkert.">
            <a:extLst>
              <a:ext uri="{FF2B5EF4-FFF2-40B4-BE49-F238E27FC236}">
                <a16:creationId xmlns:a16="http://schemas.microsoft.com/office/drawing/2014/main" id="{40687445-2265-2CA8-4057-CB13BB2518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6643" b="37888"/>
          <a:stretch/>
        </p:blipFill>
        <p:spPr>
          <a:xfrm>
            <a:off x="176" y="136557"/>
            <a:ext cx="12194823" cy="450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4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D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/>
          <p:cNvGrpSpPr/>
          <p:nvPr/>
        </p:nvGrpSpPr>
        <p:grpSpPr>
          <a:xfrm>
            <a:off x="1308148" y="1262794"/>
            <a:ext cx="9469688" cy="5115813"/>
            <a:chOff x="1416107" y="1389064"/>
            <a:chExt cx="6857942" cy="4989512"/>
          </a:xfrm>
        </p:grpSpPr>
        <p:grpSp>
          <p:nvGrpSpPr>
            <p:cNvPr id="17411" name="Gruppe 24"/>
            <p:cNvGrpSpPr>
              <a:grpSpLocks/>
            </p:cNvGrpSpPr>
            <p:nvPr/>
          </p:nvGrpSpPr>
          <p:grpSpPr bwMode="auto">
            <a:xfrm>
              <a:off x="1416107" y="1389064"/>
              <a:ext cx="6857942" cy="4989512"/>
              <a:chOff x="1240531" y="933433"/>
              <a:chExt cx="6857307" cy="4989599"/>
            </a:xfrm>
          </p:grpSpPr>
          <p:pic>
            <p:nvPicPr>
              <p:cNvPr id="17412" name="Billede 2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40531" y="933433"/>
                <a:ext cx="6737043" cy="49895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7413" name="Gruppe 987"/>
              <p:cNvGrpSpPr>
                <a:grpSpLocks/>
              </p:cNvGrpSpPr>
              <p:nvPr/>
            </p:nvGrpSpPr>
            <p:grpSpPr bwMode="auto">
              <a:xfrm>
                <a:off x="1439863" y="1862138"/>
                <a:ext cx="6657975" cy="4027487"/>
                <a:chOff x="1557021" y="2585367"/>
                <a:chExt cx="6656699" cy="4028145"/>
              </a:xfrm>
            </p:grpSpPr>
            <p:sp>
              <p:nvSpPr>
                <p:cNvPr id="17415" name="Text Box 2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912277" y="6259534"/>
                  <a:ext cx="1090276" cy="3539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da-DK" altLang="da-DK" sz="1000">
                      <a:solidFill>
                        <a:srgbClr val="000000"/>
                      </a:solidFill>
                    </a:rPr>
                    <a:t>Hedensted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16" name="Text Box 20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557021" y="3121643"/>
                  <a:ext cx="108850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Lemvig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17" name="Text Box 20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025617" y="3730079"/>
                  <a:ext cx="109204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Holstebro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18" name="Text Box 20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672067" y="4826762"/>
                  <a:ext cx="1279658" cy="3539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da-DK" altLang="da-DK" sz="1000">
                      <a:solidFill>
                        <a:srgbClr val="000000"/>
                      </a:solidFill>
                    </a:rPr>
                    <a:t>Ringkøbing-Skjern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19" name="Text Box 20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538495" y="4512571"/>
                  <a:ext cx="1093815" cy="3539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da-DK" altLang="da-DK" sz="1000">
                      <a:solidFill>
                        <a:srgbClr val="000000"/>
                      </a:solidFill>
                    </a:rPr>
                    <a:t>Ikast-</a:t>
                  </a:r>
                  <a:br>
                    <a:rPr lang="da-DK" altLang="da-DK" sz="1000">
                      <a:solidFill>
                        <a:srgbClr val="000000"/>
                      </a:solidFill>
                    </a:rPr>
                  </a:br>
                  <a:r>
                    <a:rPr lang="da-DK" altLang="da-DK" sz="1000">
                      <a:solidFill>
                        <a:srgbClr val="000000"/>
                      </a:solidFill>
                    </a:rPr>
                    <a:t>Brande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0" name="Text Box 20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104196" y="3272084"/>
                  <a:ext cx="1090276" cy="175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Viborg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1" name="Text Box 20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100398" y="2585367"/>
                  <a:ext cx="109204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Skive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2" name="Text Box 20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70302" y="3243766"/>
                  <a:ext cx="108673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Struer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3" name="Text Box 20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95089" y="4128710"/>
                  <a:ext cx="1097355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Herning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4" name="Text Box 2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293330" y="4151718"/>
                  <a:ext cx="109027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Silkeborg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5" name="Text Box 21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560677" y="3000459"/>
                  <a:ext cx="109027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Randers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6" name="Text Box 2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714591" y="3160581"/>
                  <a:ext cx="1093815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Norddjurs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7" name="Text Box 2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125214" y="5737538"/>
                  <a:ext cx="108850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  Samsø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8" name="Text Box 2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60594" y="5500167"/>
                  <a:ext cx="1090276" cy="175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Horsens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29" name="Text Box 2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551758" y="3723405"/>
                  <a:ext cx="1092046" cy="1769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Syddjurs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30" name="Text Box 2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030334" y="4771680"/>
                  <a:ext cx="1090276" cy="3539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da-DK" altLang="da-DK" sz="1000">
                      <a:solidFill>
                        <a:srgbClr val="000000"/>
                      </a:solidFill>
                    </a:rPr>
                    <a:t>Skander-</a:t>
                  </a:r>
                  <a:br>
                    <a:rPr lang="da-DK" altLang="da-DK" sz="1000">
                      <a:solidFill>
                        <a:srgbClr val="000000"/>
                      </a:solidFill>
                    </a:rPr>
                  </a:br>
                  <a:r>
                    <a:rPr lang="da-DK" altLang="da-DK" sz="1000">
                      <a:solidFill>
                        <a:srgbClr val="000000"/>
                      </a:solidFill>
                    </a:rPr>
                    <a:t>borg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431" name="Text Box 21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4047" y="3886235"/>
                  <a:ext cx="1090276" cy="175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>
                  <a:defPPr>
                    <a:defRPr lang="en-US"/>
                  </a:defPPr>
                  <a:lvl1pPr marL="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91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583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874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9166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457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749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1040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8332" algn="l" defTabSz="914583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da-DK" altLang="da-DK" sz="1000">
                      <a:solidFill>
                        <a:srgbClr val="000000"/>
                      </a:solidFill>
                    </a:rPr>
                    <a:t>Favrskov</a:t>
                  </a:r>
                  <a:endParaRPr lang="da-DK" altLang="da-DK" sz="1798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17414" name="Text Box 218"/>
              <p:cNvSpPr txBox="1">
                <a:spLocks noChangeArrowheads="1"/>
              </p:cNvSpPr>
              <p:nvPr/>
            </p:nvSpPr>
            <p:spPr bwMode="auto">
              <a:xfrm>
                <a:off x="5810250" y="4627563"/>
                <a:ext cx="673100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marL="0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91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583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874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9166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457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749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1040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8332" algn="l" defTabSz="914583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da-DK" altLang="da-DK" sz="1000">
                    <a:solidFill>
                      <a:srgbClr val="000000"/>
                    </a:solidFill>
                  </a:rPr>
                  <a:t>Odder</a:t>
                </a:r>
              </a:p>
            </p:txBody>
          </p:sp>
        </p:grpSp>
        <p:sp>
          <p:nvSpPr>
            <p:cNvPr id="25" name="Text Box 216"/>
            <p:cNvSpPr txBox="1">
              <a:spLocks noChangeAspect="1" noChangeArrowheads="1"/>
            </p:cNvSpPr>
            <p:nvPr/>
          </p:nvSpPr>
          <p:spPr bwMode="auto">
            <a:xfrm>
              <a:off x="6025665" y="4244609"/>
              <a:ext cx="1090586" cy="175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defPPr>
                <a:defRPr lang="en-US"/>
              </a:defPPr>
              <a:lvl1pPr marL="0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91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583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874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9166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457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749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1040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8332" algn="l" defTabSz="91458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altLang="da-DK" sz="1000">
                  <a:solidFill>
                    <a:srgbClr val="000000"/>
                  </a:solidFill>
                </a:rPr>
                <a:t>Aarhus</a:t>
              </a:r>
              <a:endParaRPr lang="da-DK" altLang="da-DK" sz="1798">
                <a:solidFill>
                  <a:srgbClr val="000000"/>
                </a:solidFill>
                <a:latin typeface="Arial" charset="0"/>
              </a:endParaRPr>
            </a:p>
          </p:txBody>
        </p:sp>
      </p:grpSp>
      <p:pic>
        <p:nvPicPr>
          <p:cNvPr id="3" name="Billede 2" descr="Et billede, der indeholder Font/skrifttype, tekst, Grafik, skærmbillede&#10;&#10;AI-genereret indhold kan være ukorrekt.">
            <a:extLst>
              <a:ext uri="{FF2B5EF4-FFF2-40B4-BE49-F238E27FC236}">
                <a16:creationId xmlns:a16="http://schemas.microsoft.com/office/drawing/2014/main" id="{3CE1EDC0-03B2-4DC5-D5A3-A679484F3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607" y="6309578"/>
            <a:ext cx="1572289" cy="345023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1CE4261-1C6C-9270-ED80-7AC9AE58E6FB}"/>
              </a:ext>
            </a:extLst>
          </p:cNvPr>
          <p:cNvSpPr txBox="1"/>
          <p:nvPr/>
        </p:nvSpPr>
        <p:spPr>
          <a:xfrm>
            <a:off x="1303105" y="524975"/>
            <a:ext cx="36401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91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583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874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166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457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749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4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332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 b="1"/>
              <a:t>Region Midtjylland</a:t>
            </a:r>
            <a:endParaRPr lang="da-DK" sz="2400" b="1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1291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D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/>
          <p:cNvSpPr>
            <a:spLocks noGrp="1"/>
          </p:cNvSpPr>
          <p:nvPr>
            <p:ph type="pic" idx="11"/>
          </p:nvPr>
        </p:nvSpPr>
        <p:spPr/>
        <p:txBody>
          <a:bodyPr/>
          <a:lstStyle>
            <a:defPPr>
              <a:defRPr lang="en-US"/>
            </a:defPPr>
            <a:lvl1pPr marL="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91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583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874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166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457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749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4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332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/>
          </a:p>
        </p:txBody>
      </p:sp>
      <p:pic>
        <p:nvPicPr>
          <p:cNvPr id="5" name="Pladsholder til indhold 5">
            <a:extLst>
              <a:ext uri="{FF2B5EF4-FFF2-40B4-BE49-F238E27FC236}">
                <a16:creationId xmlns:a16="http://schemas.microsoft.com/office/drawing/2014/main" id="{EC7D862C-8308-4898-A862-64C64EAF15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5" y="4622"/>
            <a:ext cx="12188221" cy="6852081"/>
          </a:xfrm>
          <a:prstGeom prst="rect">
            <a:avLst/>
          </a:prstGeom>
        </p:spPr>
      </p:pic>
      <p:pic>
        <p:nvPicPr>
          <p:cNvPr id="3" name="Billede 2" descr="Et billede, der indeholder Font/skrifttype, tekst, Grafik, skærmbillede&#10;&#10;AI-genereret indhold kan være ukorrekt.">
            <a:extLst>
              <a:ext uri="{FF2B5EF4-FFF2-40B4-BE49-F238E27FC236}">
                <a16:creationId xmlns:a16="http://schemas.microsoft.com/office/drawing/2014/main" id="{89E16D22-FD27-8125-1F86-DBB504B81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607" y="6309578"/>
            <a:ext cx="1572289" cy="3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56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89D8B-9A11-BA1E-BC81-EEB8D3794F4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2177734" y="2269040"/>
            <a:ext cx="9723797" cy="1440196"/>
          </a:xfrm>
        </p:spPr>
        <p:txBody>
          <a:bodyPr/>
          <a:lstStyle/>
          <a:p>
            <a:r>
              <a:rPr lang="en-US">
                <a:ea typeface="Verdana"/>
              </a:rPr>
              <a:t>NEUROKOR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3CDBC-272B-F7AC-CE80-ABC0F6A614C5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2177734" y="3902961"/>
            <a:ext cx="9723797" cy="719305"/>
          </a:xfrm>
        </p:spPr>
        <p:txBody>
          <a:bodyPr/>
          <a:lstStyle/>
          <a:p>
            <a:r>
              <a:rPr lang="en-US">
                <a:ea typeface="Verdana"/>
              </a:rPr>
              <a:t>Find </a:t>
            </a:r>
            <a:r>
              <a:rPr lang="en-US" err="1">
                <a:ea typeface="Verdana"/>
              </a:rPr>
              <a:t>klippet</a:t>
            </a:r>
            <a:r>
              <a:rPr lang="en-US">
                <a:ea typeface="Verdana"/>
              </a:rPr>
              <a:t> </a:t>
            </a:r>
            <a:r>
              <a:rPr lang="en-US" err="1">
                <a:ea typeface="Verdana"/>
              </a:rPr>
              <a:t>på</a:t>
            </a:r>
            <a:r>
              <a:rPr lang="en-US">
                <a:ea typeface="Verdana"/>
              </a:rPr>
              <a:t> harts.dk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3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2A2BB9A-D2DE-09A7-0506-61D41A06B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lede 16">
            <a:extLst>
              <a:ext uri="{FF2B5EF4-FFF2-40B4-BE49-F238E27FC236}">
                <a16:creationId xmlns:a16="http://schemas.microsoft.com/office/drawing/2014/main" id="{1C086A71-9C40-AB8D-D780-87658AFD8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0" b="7160"/>
          <a:stretch/>
        </p:blipFill>
        <p:spPr>
          <a:xfrm>
            <a:off x="5623725" y="210"/>
            <a:ext cx="6571100" cy="375137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150EE3F2-9F21-647D-988A-1E7A425A7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6" b="21866"/>
          <a:stretch/>
        </p:blipFill>
        <p:spPr>
          <a:xfrm>
            <a:off x="4183214" y="3852791"/>
            <a:ext cx="8011613" cy="3006599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46C02C6-93FE-0E82-CA4C-87441AC53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0" r="13540"/>
          <a:stretch/>
        </p:blipFill>
        <p:spPr>
          <a:xfrm>
            <a:off x="177" y="999"/>
            <a:ext cx="7504610" cy="6859179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CB1A9F-958F-40EA-096D-BEEB20E5DE98}"/>
              </a:ext>
            </a:extLst>
          </p:cNvPr>
          <p:cNvSpPr txBox="1"/>
          <p:nvPr/>
        </p:nvSpPr>
        <p:spPr>
          <a:xfrm>
            <a:off x="10652554" y="-102"/>
            <a:ext cx="2091646" cy="6464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61" tIns="45731" rIns="91461" bIns="45731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91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583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874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9166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457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749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1040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8332" algn="l" defTabSz="91458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1" b="1">
                <a:ea typeface="Verdana"/>
              </a:rPr>
              <a:t>FILM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800EBD-84F3-992C-0764-1D32DF779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" y="794"/>
            <a:ext cx="12192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0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8C3F-467C-37BC-09E9-33EE3307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5F0150-F198-7B1A-B613-9028B8BFC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" y="794"/>
            <a:ext cx="12195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32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DD24C9-2E1F-140C-05BE-96A7E2D865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"/>
          <a:stretch>
            <a:fillRect/>
          </a:stretch>
        </p:blipFill>
        <p:spPr>
          <a:xfrm>
            <a:off x="20" y="10"/>
            <a:ext cx="12195155" cy="6859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6333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8B397A-8554-3B6B-417A-4136F8158E04}"/>
              </a:ext>
            </a:extLst>
          </p:cNvPr>
          <p:cNvSpPr txBox="1">
            <a:spLocks/>
          </p:cNvSpPr>
          <p:nvPr/>
        </p:nvSpPr>
        <p:spPr>
          <a:xfrm>
            <a:off x="5691751" y="2701279"/>
            <a:ext cx="4342108" cy="44288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err="1"/>
              <a:t>Specialkonsulent</a:t>
            </a:r>
          </a:p>
          <a:p>
            <a:pPr marL="0" indent="0">
              <a:buNone/>
            </a:pPr>
            <a:r>
              <a:rPr lang="en-US"/>
              <a:t>Mikkel Ottow</a:t>
            </a:r>
          </a:p>
          <a:p>
            <a:pPr marL="0" indent="0">
              <a:buNone/>
            </a:pPr>
            <a:r>
              <a:rPr lang="en-US"/>
              <a:t>Mikkel.ottow@ru.rm.dk</a:t>
            </a:r>
          </a:p>
          <a:p>
            <a:pPr marL="0" indent="0">
              <a:buNone/>
            </a:pPr>
            <a:r>
              <a:rPr lang="en-US" err="1"/>
              <a:t>Telefon</a:t>
            </a:r>
            <a:r>
              <a:rPr lang="en-US"/>
              <a:t> 40 92 67 09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 sz="1200">
              <a:solidFill>
                <a:srgbClr val="7F0B30"/>
              </a:solidFill>
              <a:highlight>
                <a:srgbClr val="F1EFE8"/>
              </a:highlight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92D16D-27E2-B409-CCE8-79E5448C779B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86132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DFD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Find </a:t>
            </a:r>
            <a:r>
              <a:rPr lang="en-US" err="1"/>
              <a:t>os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CFE61-08BF-0B6A-D8DA-21DE02B4ABC3}"/>
              </a:ext>
            </a:extLst>
          </p:cNvPr>
          <p:cNvSpPr>
            <a:spLocks noGrp="1"/>
          </p:cNvSpPr>
          <p:nvPr/>
        </p:nvSpPr>
        <p:spPr>
          <a:xfrm>
            <a:off x="838199" y="1722304"/>
            <a:ext cx="6046921" cy="44546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rm.dk/</a:t>
            </a:r>
            <a:r>
              <a:rPr lang="en-US" err="1"/>
              <a:t>sundhedogkultur</a:t>
            </a:r>
            <a:endParaRPr lang="en-US"/>
          </a:p>
          <a:p>
            <a:r>
              <a:rPr lang="en-US"/>
              <a:t>Harts.dk</a:t>
            </a:r>
          </a:p>
          <a:p>
            <a:endParaRPr lang="en-US"/>
          </a:p>
          <a:p>
            <a:pPr marL="0" indent="0">
              <a:buNone/>
            </a:pPr>
            <a:r>
              <a:rPr lang="en-US" err="1"/>
              <a:t>Kontakt</a:t>
            </a:r>
            <a:r>
              <a:rPr lang="en-US"/>
              <a:t> Team </a:t>
            </a:r>
            <a:r>
              <a:rPr lang="en-US" err="1"/>
              <a:t>sundhed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kultur:</a:t>
            </a:r>
          </a:p>
          <a:p>
            <a:pPr marL="0" indent="0">
              <a:buNone/>
            </a:pPr>
            <a:r>
              <a:rPr lang="en-US" err="1"/>
              <a:t>Kontorchef</a:t>
            </a:r>
            <a:r>
              <a:rPr lang="en-US"/>
              <a:t> </a:t>
            </a: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/>
              <a:t>Pia Astrup</a:t>
            </a: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/>
              <a:t>Pia.astrup@ru.rm.dk</a:t>
            </a: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err="1"/>
              <a:t>Telefon</a:t>
            </a:r>
            <a:r>
              <a:rPr lang="en-US"/>
              <a:t> 21 35 88 45</a:t>
            </a: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1200">
              <a:solidFill>
                <a:srgbClr val="7F0B30"/>
              </a:solidFill>
              <a:highlight>
                <a:srgbClr val="F1EFE8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526309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M-farver&amp;quot;&quot;/&gt;&lt;property id=&quot;20307&quot; value=&quot;256&quot;/&gt;&lt;/object&gt;&lt;object type=&quot;3&quot; unique_id=&quot;10005&quot;&gt;&lt;property id=&quot;20148&quot; value=&quot;5&quot;/&gt;&lt;property id=&quot;20300&quot; value=&quot;Slide 3 - &amp;quot;RM med petrol&amp;quot;&quot;/&gt;&lt;property id=&quot;20307&quot; value=&quot;257&quot;/&gt;&lt;/object&gt;&lt;object type=&quot;3&quot; unique_id=&quot;10006&quot;&gt;&lt;property id=&quot;20148&quot; value=&quot;5&quot;/&gt;&lt;property id=&quot;20300&quot; value=&quot;Slide 2 - &amp;quot;Overskrift&amp;quot;&quot;/&gt;&lt;property id=&quot;20307&quot; value=&quot;260&quot;/&gt;&lt;/object&gt;&lt;object type=&quot;3&quot; unique_id=&quot;10007&quot;&gt;&lt;property id=&quot;20148&quot; value=&quot;5&quot;/&gt;&lt;property id=&quot;20300&quot; value=&quot;Slide 4 - &amp;quot;Overskrift&amp;quot;&quot;/&gt;&lt;property id=&quot;20307&quot; value=&quot;261&quot;/&gt;&lt;/object&gt;&lt;object type=&quot;3&quot; unique_id=&quot;10008&quot;&gt;&lt;property id=&quot;20148&quot; value=&quot;5&quot;/&gt;&lt;property id=&quot;20300&quot; value=&quot;Slide 5 - &amp;quot;RM med grøn&amp;quot;&quot;/&gt;&lt;property id=&quot;20307&quot; value=&quot;258&quot;/&gt;&lt;/object&gt;&lt;object type=&quot;3&quot; unique_id=&quot;10009&quot;&gt;&lt;property id=&quot;20148&quot; value=&quot;5&quot;/&gt;&lt;property id=&quot;20300&quot; value=&quot;Slide 6 - &amp;quot;Overskrift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RM med orange&amp;quot;&quot;/&gt;&lt;property id=&quot;20307&quot; value=&quot;259&quot;/&gt;&lt;/object&gt;&lt;object type=&quot;3&quot; unique_id=&quot;10011&quot;&gt;&lt;property id=&quot;20148&quot; value=&quot;5&quot;/&gt;&lt;property id=&quot;20300&quot; value=&quot;Slide 8 - &amp;quot;Overskrift&amp;quot;&quot;/&gt;&lt;property id=&quot;20307&quot; value=&quot;26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RM-multicolour_16-9_v02">
  <a:themeElements>
    <a:clrScheme name="RM Multicolour2">
      <a:dk1>
        <a:srgbClr val="000000"/>
      </a:dk1>
      <a:lt1>
        <a:srgbClr val="FFFFFF"/>
      </a:lt1>
      <a:dk2>
        <a:srgbClr val="990033"/>
      </a:dk2>
      <a:lt2>
        <a:srgbClr val="EFECE6"/>
      </a:lt2>
      <a:accent1>
        <a:srgbClr val="CCCC66"/>
      </a:accent1>
      <a:accent2>
        <a:srgbClr val="256575"/>
      </a:accent2>
      <a:accent3>
        <a:srgbClr val="CC6633"/>
      </a:accent3>
      <a:accent4>
        <a:srgbClr val="9B9B50"/>
      </a:accent4>
      <a:accent5>
        <a:srgbClr val="84715E"/>
      </a:accent5>
      <a:accent6>
        <a:srgbClr val="990033"/>
      </a:accent6>
      <a:hlink>
        <a:srgbClr val="990033"/>
      </a:hlink>
      <a:folHlink>
        <a:srgbClr val="113F49"/>
      </a:folHlink>
    </a:clrScheme>
    <a:fontScheme name="01a_RMdias_BR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 cap="sq"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rgbClr val="3F3018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altLang="da-DK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01a_RMdias_BRED 1">
        <a:dk1>
          <a:srgbClr val="3F3018"/>
        </a:dk1>
        <a:lt1>
          <a:srgbClr val="FFFFFF"/>
        </a:lt1>
        <a:dk2>
          <a:srgbClr val="990033"/>
        </a:dk2>
        <a:lt2>
          <a:srgbClr val="D2D2D2"/>
        </a:lt2>
        <a:accent1>
          <a:srgbClr val="E3DFD4"/>
        </a:accent1>
        <a:accent2>
          <a:srgbClr val="84715E"/>
        </a:accent2>
        <a:accent3>
          <a:srgbClr val="FFFFFF"/>
        </a:accent3>
        <a:accent4>
          <a:srgbClr val="342713"/>
        </a:accent4>
        <a:accent5>
          <a:srgbClr val="EFECE6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a_RMdias_BRED 2">
        <a:dk1>
          <a:srgbClr val="3F3018"/>
        </a:dk1>
        <a:lt1>
          <a:srgbClr val="E3DFD4"/>
        </a:lt1>
        <a:dk2>
          <a:srgbClr val="84715E"/>
        </a:dk2>
        <a:lt2>
          <a:srgbClr val="D2D2D2"/>
        </a:lt2>
        <a:accent1>
          <a:srgbClr val="E3DFD4"/>
        </a:accent1>
        <a:accent2>
          <a:srgbClr val="84715E"/>
        </a:accent2>
        <a:accent3>
          <a:srgbClr val="EFECE6"/>
        </a:accent3>
        <a:accent4>
          <a:srgbClr val="342713"/>
        </a:accent4>
        <a:accent5>
          <a:srgbClr val="EFECE6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a_RMdias_BRED 3">
        <a:dk1>
          <a:srgbClr val="760027"/>
        </a:dk1>
        <a:lt1>
          <a:srgbClr val="E3DFD4"/>
        </a:lt1>
        <a:dk2>
          <a:srgbClr val="990033"/>
        </a:dk2>
        <a:lt2>
          <a:srgbClr val="FFFFFF"/>
        </a:lt2>
        <a:accent1>
          <a:srgbClr val="E3DFD4"/>
        </a:accent1>
        <a:accent2>
          <a:srgbClr val="84715E"/>
        </a:accent2>
        <a:accent3>
          <a:srgbClr val="CAAAAD"/>
        </a:accent3>
        <a:accent4>
          <a:srgbClr val="C2BEB5"/>
        </a:accent4>
        <a:accent5>
          <a:srgbClr val="EFECE6"/>
        </a:accent5>
        <a:accent6>
          <a:srgbClr val="776654"/>
        </a:accent6>
        <a:hlink>
          <a:srgbClr val="3F3018"/>
        </a:hlink>
        <a:folHlink>
          <a:srgbClr val="3F301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a_RMdias_BRED 4">
        <a:dk1>
          <a:srgbClr val="3F3018"/>
        </a:dk1>
        <a:lt1>
          <a:srgbClr val="84715E"/>
        </a:lt1>
        <a:dk2>
          <a:srgbClr val="E3DFD4"/>
        </a:dk2>
        <a:lt2>
          <a:srgbClr val="655647"/>
        </a:lt2>
        <a:accent1>
          <a:srgbClr val="3F3018"/>
        </a:accent1>
        <a:accent2>
          <a:srgbClr val="84715E"/>
        </a:accent2>
        <a:accent3>
          <a:srgbClr val="C2BBB6"/>
        </a:accent3>
        <a:accent4>
          <a:srgbClr val="342713"/>
        </a:accent4>
        <a:accent5>
          <a:srgbClr val="AFADAB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5747 RU-præsentation_hjælpedokument.pptx" id="{84ADA8EB-FB28-4A52-841F-E8EF3A64F9E7}" vid="{1DB2D4EB-5D4A-47B9-94AE-8EFEF6AA3F29}"/>
    </a:ext>
  </a:extLst>
</a:theme>
</file>

<file path=ppt/theme/theme2.xml><?xml version="1.0" encoding="utf-8"?>
<a:theme xmlns:a="http://schemas.openxmlformats.org/drawingml/2006/main" name="RM-multicolour_16-9_v02">
  <a:themeElements>
    <a:clrScheme name="RM Multicolour2">
      <a:dk1>
        <a:srgbClr val="000000"/>
      </a:dk1>
      <a:lt1>
        <a:srgbClr val="FFFFFF"/>
      </a:lt1>
      <a:dk2>
        <a:srgbClr val="990033"/>
      </a:dk2>
      <a:lt2>
        <a:srgbClr val="EFECE6"/>
      </a:lt2>
      <a:accent1>
        <a:srgbClr val="CCCC66"/>
      </a:accent1>
      <a:accent2>
        <a:srgbClr val="256575"/>
      </a:accent2>
      <a:accent3>
        <a:srgbClr val="CC6633"/>
      </a:accent3>
      <a:accent4>
        <a:srgbClr val="9B9B50"/>
      </a:accent4>
      <a:accent5>
        <a:srgbClr val="84715E"/>
      </a:accent5>
      <a:accent6>
        <a:srgbClr val="990033"/>
      </a:accent6>
      <a:hlink>
        <a:srgbClr val="990033"/>
      </a:hlink>
      <a:folHlink>
        <a:srgbClr val="113F49"/>
      </a:folHlink>
    </a:clrScheme>
    <a:fontScheme name="01a_RMdias_BR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 cap="sq"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rgbClr val="3F3018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altLang="da-DK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01a_RMdias_BRED 1">
        <a:dk1>
          <a:srgbClr val="3F3018"/>
        </a:dk1>
        <a:lt1>
          <a:srgbClr val="FFFFFF"/>
        </a:lt1>
        <a:dk2>
          <a:srgbClr val="990033"/>
        </a:dk2>
        <a:lt2>
          <a:srgbClr val="D2D2D2"/>
        </a:lt2>
        <a:accent1>
          <a:srgbClr val="E3DFD4"/>
        </a:accent1>
        <a:accent2>
          <a:srgbClr val="84715E"/>
        </a:accent2>
        <a:accent3>
          <a:srgbClr val="FFFFFF"/>
        </a:accent3>
        <a:accent4>
          <a:srgbClr val="342713"/>
        </a:accent4>
        <a:accent5>
          <a:srgbClr val="EFECE6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a_RMdias_BRED 2">
        <a:dk1>
          <a:srgbClr val="3F3018"/>
        </a:dk1>
        <a:lt1>
          <a:srgbClr val="E3DFD4"/>
        </a:lt1>
        <a:dk2>
          <a:srgbClr val="84715E"/>
        </a:dk2>
        <a:lt2>
          <a:srgbClr val="D2D2D2"/>
        </a:lt2>
        <a:accent1>
          <a:srgbClr val="E3DFD4"/>
        </a:accent1>
        <a:accent2>
          <a:srgbClr val="84715E"/>
        </a:accent2>
        <a:accent3>
          <a:srgbClr val="EFECE6"/>
        </a:accent3>
        <a:accent4>
          <a:srgbClr val="342713"/>
        </a:accent4>
        <a:accent5>
          <a:srgbClr val="EFECE6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a_RMdias_BRED 3">
        <a:dk1>
          <a:srgbClr val="760027"/>
        </a:dk1>
        <a:lt1>
          <a:srgbClr val="E3DFD4"/>
        </a:lt1>
        <a:dk2>
          <a:srgbClr val="990033"/>
        </a:dk2>
        <a:lt2>
          <a:srgbClr val="FFFFFF"/>
        </a:lt2>
        <a:accent1>
          <a:srgbClr val="E3DFD4"/>
        </a:accent1>
        <a:accent2>
          <a:srgbClr val="84715E"/>
        </a:accent2>
        <a:accent3>
          <a:srgbClr val="CAAAAD"/>
        </a:accent3>
        <a:accent4>
          <a:srgbClr val="C2BEB5"/>
        </a:accent4>
        <a:accent5>
          <a:srgbClr val="EFECE6"/>
        </a:accent5>
        <a:accent6>
          <a:srgbClr val="776654"/>
        </a:accent6>
        <a:hlink>
          <a:srgbClr val="3F3018"/>
        </a:hlink>
        <a:folHlink>
          <a:srgbClr val="3F301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a_RMdias_BRED 4">
        <a:dk1>
          <a:srgbClr val="3F3018"/>
        </a:dk1>
        <a:lt1>
          <a:srgbClr val="84715E"/>
        </a:lt1>
        <a:dk2>
          <a:srgbClr val="E3DFD4"/>
        </a:dk2>
        <a:lt2>
          <a:srgbClr val="655647"/>
        </a:lt2>
        <a:accent1>
          <a:srgbClr val="3F3018"/>
        </a:accent1>
        <a:accent2>
          <a:srgbClr val="84715E"/>
        </a:accent2>
        <a:accent3>
          <a:srgbClr val="C2BBB6"/>
        </a:accent3>
        <a:accent4>
          <a:srgbClr val="342713"/>
        </a:accent4>
        <a:accent5>
          <a:srgbClr val="AFADAB"/>
        </a:accent5>
        <a:accent6>
          <a:srgbClr val="776654"/>
        </a:accent6>
        <a:hlink>
          <a:srgbClr val="990033"/>
        </a:hlink>
        <a:folHlink>
          <a:srgbClr val="3F301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M-multicolour_16-9_v04.potx" id="{B70F2534-6865-4AEC-B852-0218A21872F8}" vid="{C6803DDC-A865-4FF3-A9EF-6C0265BF60AB}"/>
    </a:ext>
  </a:extLst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ont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5846194ACCC742B6974C8BDFC951C1" ma:contentTypeVersion="15" ma:contentTypeDescription="Opret et nyt dokument." ma:contentTypeScope="" ma:versionID="77b3925c46e558d08d81b822bdff50fa">
  <xsd:schema xmlns:xsd="http://www.w3.org/2001/XMLSchema" xmlns:xs="http://www.w3.org/2001/XMLSchema" xmlns:p="http://schemas.microsoft.com/office/2006/metadata/properties" xmlns:ns2="4eb635a5-4ef0-4f3f-86ed-466d27ec1ccb" xmlns:ns3="7d3d7b91-0667-45f0-b202-b69e81a7e211" targetNamespace="http://schemas.microsoft.com/office/2006/metadata/properties" ma:root="true" ma:fieldsID="d7a8f84163fea44634f4b3b7b241baa6" ns2:_="" ns3:_="">
    <xsd:import namespace="4eb635a5-4ef0-4f3f-86ed-466d27ec1ccb"/>
    <xsd:import namespace="7d3d7b91-0667-45f0-b202-b69e81a7e211"/>
    <xsd:element name="properties">
      <xsd:complexType>
        <xsd:sequence>
          <xsd:element name="documentManagement">
            <xsd:complexType>
              <xsd:all>
                <xsd:element ref="ns2:Tidligere_Journaliseret_SBSYSJournalisering" minOccurs="0"/>
                <xsd:element ref="ns2:Seneste_Journalisering_SBSYSJournalisering" minOccurs="0"/>
                <xsd:element ref="ns2:KLIK_IKKE_JournaliseredeSager_SBSYSJournalisering" minOccurs="0"/>
                <xsd:element ref="ns2:KLIK_IKKE_JournaliseringsTidspunkter_SBSYSJournalisering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b635a5-4ef0-4f3f-86ed-466d27ec1ccb" elementFormDefault="qualified">
    <xsd:import namespace="http://schemas.microsoft.com/office/2006/documentManagement/types"/>
    <xsd:import namespace="http://schemas.microsoft.com/office/infopath/2007/PartnerControls"/>
    <xsd:element name="Tidligere_Journaliseret_SBSYSJournalisering" ma:index="8" nillable="true" ma:displayName="Tidligere_Journaliseret_SBSYSJournalisering" ma:description="Boolsk værdi om filen tidligere er blevet journaliseret" ma:hidden="true" ma:internalName="Tidligere_Journaliseret_SBSYSJournalisering" ma:readOnly="false">
      <xsd:simpleType>
        <xsd:restriction base="dms:Boolean"/>
      </xsd:simpleType>
    </xsd:element>
    <xsd:element name="Seneste_Journalisering_SBSYSJournalisering" ma:index="9" nillable="true" ma:displayName="Seneste_Journalisering_SBSYSJournalisering" ma:description="Dato og tidspunkt for den seneste journalisering. " ma:format="DateTime" ma:hidden="true" ma:internalName="Seneste_Journalisering_SBSYSJournalisering" ma:readOnly="false">
      <xsd:simpleType>
        <xsd:restriction base="dms:DateTime"/>
      </xsd:simpleType>
    </xsd:element>
    <xsd:element name="KLIK_IKKE_JournaliseredeSager_SBSYSJournalisering" ma:index="10" nillable="true" ma:displayName="KLIK_IKKE_JournaliseredeSager_SBSYSJournalisering" ma:description="Liste med sagsnumre for journalisering" ma:hidden="true" ma:internalName="KLIK_IKKE_JournaliseredeSager_SBSYSJournalisering" ma:readOnly="false">
      <xsd:simpleType>
        <xsd:restriction base="dms:Note"/>
      </xsd:simpleType>
    </xsd:element>
    <xsd:element name="KLIK_IKKE_JournaliseringsTidspunkter_SBSYSJournalisering" ma:index="11" nillable="true" ma:displayName="KLIK_IKKE_JournaliseringsTidspunkter_SBSYSJournalisering" ma:description="Liste med tidspunbter for journalisering" ma:hidden="true" ma:internalName="KLIK_IKKE_JournaliseringsTidspunkter_SBSYSJournalisering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readOnly="false" ma:fieldId="{5cf76f15-5ced-4ddc-b409-7134ff3c332f}" ma:taxonomyMulti="true" ma:sspId="9b91f95a-4bdb-4a2c-a39b-bd64d4d50a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d7b91-0667-45f0-b202-b69e81a7e21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8505366-d457-42fa-becd-c11425db20c2}" ma:internalName="TaxCatchAll" ma:showField="CatchAllData" ma:web="7d3d7b91-0667-45f0-b202-b69e81a7e2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b635a5-4ef0-4f3f-86ed-466d27ec1ccb">
      <Terms xmlns="http://schemas.microsoft.com/office/infopath/2007/PartnerControls"/>
    </lcf76f155ced4ddcb4097134ff3c332f>
    <TaxCatchAll xmlns="7d3d7b91-0667-45f0-b202-b69e81a7e211" xsi:nil="true"/>
    <Seneste_Journalisering_SBSYSJournalisering xmlns="4eb635a5-4ef0-4f3f-86ed-466d27ec1ccb" xsi:nil="true"/>
    <Tidligere_Journaliseret_SBSYSJournalisering xmlns="4eb635a5-4ef0-4f3f-86ed-466d27ec1ccb" xsi:nil="true"/>
    <KLIK_IKKE_JournaliseredeSager_SBSYSJournalisering xmlns="4eb635a5-4ef0-4f3f-86ed-466d27ec1ccb" xsi:nil="true"/>
    <KLIK_IKKE_JournaliseringsTidspunkter_SBSYSJournalisering xmlns="4eb635a5-4ef0-4f3f-86ed-466d27ec1ccb" xsi:nil="true"/>
  </documentManagement>
</p:properties>
</file>

<file path=customXml/itemProps1.xml><?xml version="1.0" encoding="utf-8"?>
<ds:datastoreItem xmlns:ds="http://schemas.openxmlformats.org/officeDocument/2006/customXml" ds:itemID="{B57E5BF0-9D06-49D3-835D-F5C95381B4C4}"/>
</file>

<file path=customXml/itemProps2.xml><?xml version="1.0" encoding="utf-8"?>
<ds:datastoreItem xmlns:ds="http://schemas.openxmlformats.org/officeDocument/2006/customXml" ds:itemID="{B8780147-7E04-4B79-936A-265E2C79A8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700FB9-3B88-4A5B-88E8-0273BC504994}">
  <ds:schemaRefs>
    <ds:schemaRef ds:uri="a9ae7fb9-2a51-4d05-9afa-93041cdbc25f"/>
    <ds:schemaRef ds:uri="b7c2ead1-f213-4d8a-9b81-8be3ec7e877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8</Slides>
  <Notes>3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RM-multicolour_16-9_v02</vt:lpstr>
      <vt:lpstr>RM-multicolour_16-9_v02</vt:lpstr>
      <vt:lpstr>Kontortema</vt:lpstr>
      <vt:lpstr>Sundhed og kultur Et paradimeskifte for sundhedssektoren og kulturbranchen  v. Mikkel Ottow, specialkonsulent Sundhed og kultur, Region Midtjylland </vt:lpstr>
      <vt:lpstr>PowerPoint Presentation</vt:lpstr>
      <vt:lpstr>PowerPoint Presentation</vt:lpstr>
      <vt:lpstr>NEUROKOR</vt:lpstr>
      <vt:lpstr>PowerPoint Presentation</vt:lpstr>
      <vt:lpstr>PowerPoint Presentation</vt:lpstr>
      <vt:lpstr>PowerPoint Presentation</vt:lpstr>
      <vt:lpstr>PowerPoint Presentation</vt:lpstr>
    </vt:vector>
  </TitlesOfParts>
  <Company>Region Midtjylland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Julie Strunge</dc:creator>
  <cp:revision>1</cp:revision>
  <cp:lastPrinted>2020-01-23T11:37:56Z</cp:lastPrinted>
  <dcterms:created xsi:type="dcterms:W3CDTF">2021-01-22T13:16:01Z</dcterms:created>
  <dcterms:modified xsi:type="dcterms:W3CDTF">2026-10-07T17:40:31Z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0x010100415846194ACCC742B6974C8BDFC951C1</vt:lpwstr>
  </property>
  <property fmtid="{D5CDD505-2E9C-101B-9397-08002B2CF9AE}" pid="3" name="MediaServiceImageTags">
    <vt:lpwstr/>
  </property>
</Properties>
</file>